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3" r:id="rId1"/>
  </p:sldMasterIdLst>
  <p:notesMasterIdLst>
    <p:notesMasterId r:id="rId27"/>
  </p:notesMasterIdLst>
  <p:sldIdLst>
    <p:sldId id="256" r:id="rId2"/>
    <p:sldId id="266" r:id="rId3"/>
    <p:sldId id="265" r:id="rId4"/>
    <p:sldId id="267" r:id="rId5"/>
    <p:sldId id="268" r:id="rId6"/>
    <p:sldId id="269" r:id="rId7"/>
    <p:sldId id="270" r:id="rId8"/>
    <p:sldId id="271" r:id="rId9"/>
    <p:sldId id="272" r:id="rId10"/>
    <p:sldId id="273" r:id="rId11"/>
    <p:sldId id="275" r:id="rId12"/>
    <p:sldId id="288" r:id="rId13"/>
    <p:sldId id="276" r:id="rId14"/>
    <p:sldId id="277" r:id="rId15"/>
    <p:sldId id="279" r:id="rId16"/>
    <p:sldId id="278" r:id="rId17"/>
    <p:sldId id="280" r:id="rId18"/>
    <p:sldId id="281" r:id="rId19"/>
    <p:sldId id="285" r:id="rId20"/>
    <p:sldId id="286" r:id="rId21"/>
    <p:sldId id="287" r:id="rId22"/>
    <p:sldId id="289" r:id="rId23"/>
    <p:sldId id="282" r:id="rId24"/>
    <p:sldId id="283" r:id="rId25"/>
    <p:sldId id="284" r:id="rId26"/>
  </p:sldIdLst>
  <p:sldSz cx="6858000" cy="9906000" type="A4"/>
  <p:notesSz cx="6797675" cy="9926638"/>
  <p:defaultTextStyle>
    <a:defPPr>
      <a:defRPr lang="fr-F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EBFB89"/>
    <a:srgbClr val="F4FFBD"/>
    <a:srgbClr val="F7FFD1"/>
    <a:srgbClr val="FDFFF3"/>
    <a:srgbClr val="CCFF99"/>
    <a:srgbClr val="F2FEBE"/>
    <a:srgbClr val="FEF9BE"/>
    <a:srgbClr val="FEF9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09"/>
  </p:normalViewPr>
  <p:slideViewPr>
    <p:cSldViewPr>
      <p:cViewPr varScale="1">
        <p:scale>
          <a:sx n="108" d="100"/>
          <a:sy n="108" d="100"/>
        </p:scale>
        <p:origin x="4290" y="12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Espace réservé de l'en-tête 1"/>
          <p:cNvSpPr>
            <a:spLocks noGrp="1"/>
          </p:cNvSpPr>
          <p:nvPr>
            <p:ph type="hdr" sz="quarter"/>
          </p:nvPr>
        </p:nvSpPr>
        <p:spPr bwMode="auto">
          <a:xfrm>
            <a:off x="0" y="2"/>
            <a:ext cx="294640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4" tIns="45712" rIns="91424" bIns="45712" numCol="1" anchor="t" anchorCtr="0" compatLnSpc="1">
            <a:prstTxWarp prst="textNoShape">
              <a:avLst/>
            </a:prstTxWarp>
          </a:bodyPr>
          <a:lstStyle>
            <a:lvl1pPr eaLnBrk="1" hangingPunct="1">
              <a:defRPr sz="1200">
                <a:solidFill>
                  <a:srgbClr val="000000"/>
                </a:solidFill>
              </a:defRPr>
            </a:lvl1pPr>
          </a:lstStyle>
          <a:p>
            <a:endParaRPr lang="fr-FR" altLang="fr-FR"/>
          </a:p>
        </p:txBody>
      </p:sp>
      <p:sp>
        <p:nvSpPr>
          <p:cNvPr id="6147" name="Espace réservé de la date 2"/>
          <p:cNvSpPr>
            <a:spLocks noGrp="1"/>
          </p:cNvSpPr>
          <p:nvPr>
            <p:ph type="dt" idx="1"/>
          </p:nvPr>
        </p:nvSpPr>
        <p:spPr bwMode="auto">
          <a:xfrm>
            <a:off x="3849690" y="2"/>
            <a:ext cx="294640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4" tIns="45712" rIns="91424" bIns="45712" numCol="1" anchor="t" anchorCtr="0" compatLnSpc="1">
            <a:prstTxWarp prst="textNoShape">
              <a:avLst/>
            </a:prstTxWarp>
          </a:bodyPr>
          <a:lstStyle>
            <a:lvl1pPr algn="r" eaLnBrk="1" hangingPunct="1">
              <a:defRPr sz="1200">
                <a:solidFill>
                  <a:srgbClr val="000000"/>
                </a:solidFill>
              </a:defRPr>
            </a:lvl1pPr>
          </a:lstStyle>
          <a:p>
            <a:fld id="{CAE25B86-BCFE-441A-9568-55C4E57F76D5}" type="datetimeFigureOut">
              <a:rPr lang="fr-FR" altLang="fr-FR"/>
              <a:pPr/>
              <a:t>03/06/2025</a:t>
            </a:fld>
            <a:endParaRPr lang="fr-FR" altLang="fr-FR"/>
          </a:p>
        </p:txBody>
      </p:sp>
      <p:sp>
        <p:nvSpPr>
          <p:cNvPr id="4" name="Espace réservé de l'image des diapositives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424" tIns="45712" rIns="91424" bIns="45712" rtlCol="0" anchor="ctr"/>
          <a:lstStyle/>
          <a:p>
            <a:pPr lvl="0"/>
            <a:endParaRPr lang="fr-FR" noProof="0"/>
          </a:p>
        </p:txBody>
      </p:sp>
      <p:sp>
        <p:nvSpPr>
          <p:cNvPr id="5" name="Espace réservé des notes 4"/>
          <p:cNvSpPr>
            <a:spLocks noGrp="1"/>
          </p:cNvSpPr>
          <p:nvPr>
            <p:ph type="body" sz="quarter" idx="3"/>
          </p:nvPr>
        </p:nvSpPr>
        <p:spPr>
          <a:xfrm>
            <a:off x="679452" y="4776788"/>
            <a:ext cx="5438775" cy="3908425"/>
          </a:xfrm>
          <a:prstGeom prst="rect">
            <a:avLst/>
          </a:prstGeom>
        </p:spPr>
        <p:txBody>
          <a:bodyPr vert="horz" lIns="91424" tIns="45712" rIns="91424" bIns="45712" rtlCol="0"/>
          <a:lstStyle/>
          <a:p>
            <a:pPr lvl="0"/>
            <a:r>
              <a:rPr lang="fr-FR" noProof="0"/>
              <a:t>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150" name="Espace réservé du pied de page 5"/>
          <p:cNvSpPr>
            <a:spLocks noGrp="1"/>
          </p:cNvSpPr>
          <p:nvPr>
            <p:ph type="ftr" sz="quarter" idx="4"/>
          </p:nvPr>
        </p:nvSpPr>
        <p:spPr bwMode="auto">
          <a:xfrm>
            <a:off x="0" y="9428163"/>
            <a:ext cx="294640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4" tIns="45712" rIns="91424" bIns="45712" numCol="1" anchor="b" anchorCtr="0" compatLnSpc="1">
            <a:prstTxWarp prst="textNoShape">
              <a:avLst/>
            </a:prstTxWarp>
          </a:bodyPr>
          <a:lstStyle>
            <a:lvl1pPr eaLnBrk="1" hangingPunct="1">
              <a:defRPr sz="1200">
                <a:solidFill>
                  <a:srgbClr val="000000"/>
                </a:solidFill>
              </a:defRPr>
            </a:lvl1pPr>
          </a:lstStyle>
          <a:p>
            <a:endParaRPr lang="fr-FR" altLang="fr-FR"/>
          </a:p>
        </p:txBody>
      </p:sp>
      <p:sp>
        <p:nvSpPr>
          <p:cNvPr id="6151" name="Espace réservé du numéro de diapositive 6"/>
          <p:cNvSpPr>
            <a:spLocks noGrp="1"/>
          </p:cNvSpPr>
          <p:nvPr>
            <p:ph type="sldNum" sz="quarter" idx="5"/>
          </p:nvPr>
        </p:nvSpPr>
        <p:spPr bwMode="auto">
          <a:xfrm>
            <a:off x="3849690" y="9428163"/>
            <a:ext cx="294640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4" tIns="45712" rIns="91424" bIns="45712" numCol="1" anchor="b" anchorCtr="0" compatLnSpc="1">
            <a:prstTxWarp prst="textNoShape">
              <a:avLst/>
            </a:prstTxWarp>
          </a:bodyPr>
          <a:lstStyle>
            <a:lvl1pPr algn="r" eaLnBrk="1" hangingPunct="1">
              <a:defRPr sz="1200">
                <a:solidFill>
                  <a:srgbClr val="000000"/>
                </a:solidFill>
              </a:defRPr>
            </a:lvl1pPr>
          </a:lstStyle>
          <a:p>
            <a:fld id="{65296F97-CC2B-427E-8025-5D0D947CC2E6}" type="slidenum">
              <a:rPr lang="fr-FR" altLang="fr-FR"/>
              <a:pPr/>
              <a:t>‹N°›</a:t>
            </a:fld>
            <a:endParaRPr lang="fr-FR" altLang="fr-F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 name="Group 15"/>
          <p:cNvGrpSpPr>
            <a:grpSpLocks/>
          </p:cNvGrpSpPr>
          <p:nvPr/>
        </p:nvGrpSpPr>
        <p:grpSpPr bwMode="auto">
          <a:xfrm>
            <a:off x="3251200" y="1690688"/>
            <a:ext cx="3611563" cy="7212012"/>
            <a:chOff x="4334933" y="1169931"/>
            <a:chExt cx="4814835" cy="4993802"/>
          </a:xfrm>
        </p:grpSpPr>
        <p:cxnSp>
          <p:nvCxnSpPr>
            <p:cNvPr id="5" name="Straight Connector 16"/>
            <p:cNvCxnSpPr/>
            <p:nvPr/>
          </p:nvCxnSpPr>
          <p:spPr>
            <a:xfrm flipH="1">
              <a:off x="6009015" y="1169931"/>
              <a:ext cx="3134404" cy="313500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 name="Straight Connector 18"/>
            <p:cNvCxnSpPr/>
            <p:nvPr/>
          </p:nvCxnSpPr>
          <p:spPr>
            <a:xfrm flipH="1">
              <a:off x="4334933" y="1349105"/>
              <a:ext cx="4814835" cy="4814628"/>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 name="Straight Connector 20"/>
            <p:cNvCxnSpPr/>
            <p:nvPr/>
          </p:nvCxnSpPr>
          <p:spPr>
            <a:xfrm flipH="1">
              <a:off x="5225943" y="1468922"/>
              <a:ext cx="3911127" cy="391216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 name="Straight Connector 21"/>
            <p:cNvCxnSpPr/>
            <p:nvPr/>
          </p:nvCxnSpPr>
          <p:spPr>
            <a:xfrm flipH="1">
              <a:off x="5304249" y="1307334"/>
              <a:ext cx="3839169" cy="3839611"/>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22"/>
            <p:cNvCxnSpPr/>
            <p:nvPr/>
          </p:nvCxnSpPr>
          <p:spPr>
            <a:xfrm flipH="1">
              <a:off x="5706367" y="1770111"/>
              <a:ext cx="3430702" cy="3430697"/>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400050" y="770467"/>
            <a:ext cx="4616035" cy="4512735"/>
          </a:xfrm>
        </p:spPr>
        <p:txBody>
          <a:bodyPr anchor="b"/>
          <a:lstStyle>
            <a:lvl1pPr algn="l">
              <a:defRPr sz="3300">
                <a:effectLst/>
              </a:defRPr>
            </a:lvl1pPr>
          </a:lstStyle>
          <a:p>
            <a:r>
              <a:rPr lang="fr-FR"/>
              <a:t>Modifiez le style du titre</a:t>
            </a:r>
            <a:endParaRPr lang="en-US" dirty="0"/>
          </a:p>
        </p:txBody>
      </p:sp>
      <p:sp>
        <p:nvSpPr>
          <p:cNvPr id="3" name="Subtitle 2"/>
          <p:cNvSpPr>
            <a:spLocks noGrp="1"/>
          </p:cNvSpPr>
          <p:nvPr>
            <p:ph type="subTitle" idx="1"/>
          </p:nvPr>
        </p:nvSpPr>
        <p:spPr>
          <a:xfrm>
            <a:off x="400050" y="5552254"/>
            <a:ext cx="3715688" cy="2763895"/>
          </a:xfrm>
        </p:spPr>
        <p:txBody>
          <a:bodyPr anchor="t"/>
          <a:lstStyle>
            <a:lvl1pPr marL="0" indent="0" algn="l">
              <a:buNone/>
              <a:defRPr sz="1500">
                <a:solidFill>
                  <a:schemeClr val="bg2">
                    <a:lumMod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r-FR"/>
              <a:t>Modifier le style des sous-titres du masque</a:t>
            </a:r>
            <a:endParaRPr lang="en-US" dirty="0"/>
          </a:p>
        </p:txBody>
      </p:sp>
      <p:sp>
        <p:nvSpPr>
          <p:cNvPr id="10" name="Date Placeholder 3"/>
          <p:cNvSpPr>
            <a:spLocks noGrp="1"/>
          </p:cNvSpPr>
          <p:nvPr>
            <p:ph type="dt" sz="half" idx="10"/>
          </p:nvPr>
        </p:nvSpPr>
        <p:spPr/>
        <p:txBody>
          <a:bodyPr/>
          <a:lstStyle>
            <a:lvl1pPr>
              <a:defRPr/>
            </a:lvl1pPr>
          </a:lstStyle>
          <a:p>
            <a:pPr>
              <a:defRPr/>
            </a:pPr>
            <a:fld id="{0DFFAA88-EDC4-4CA3-9D72-FFB05E2342D6}" type="datetime1">
              <a:rPr lang="en-US"/>
              <a:pPr>
                <a:defRPr/>
              </a:pPr>
              <a:t>6/3/2025</a:t>
            </a:fld>
            <a:endParaRPr lang="en-US"/>
          </a:p>
        </p:txBody>
      </p:sp>
      <p:sp>
        <p:nvSpPr>
          <p:cNvPr id="11" name="Footer Placeholder 4"/>
          <p:cNvSpPr>
            <a:spLocks noGrp="1"/>
          </p:cNvSpPr>
          <p:nvPr>
            <p:ph type="ftr" sz="quarter" idx="11"/>
          </p:nvPr>
        </p:nvSpPr>
        <p:spPr/>
        <p:txBody>
          <a:bodyPr/>
          <a:lstStyle>
            <a:lvl1pPr>
              <a:defRPr/>
            </a:lvl1pPr>
          </a:lstStyle>
          <a:p>
            <a:pPr>
              <a:defRPr/>
            </a:pPr>
            <a:endParaRPr lang="fr-FR"/>
          </a:p>
        </p:txBody>
      </p:sp>
      <p:sp>
        <p:nvSpPr>
          <p:cNvPr id="12" name="Slide Number Placeholder 5"/>
          <p:cNvSpPr>
            <a:spLocks noGrp="1"/>
          </p:cNvSpPr>
          <p:nvPr>
            <p:ph type="sldNum" sz="quarter" idx="12"/>
          </p:nvPr>
        </p:nvSpPr>
        <p:spPr/>
        <p:txBody>
          <a:bodyPr/>
          <a:lstStyle>
            <a:lvl1pPr>
              <a:defRPr/>
            </a:lvl1pPr>
          </a:lstStyle>
          <a:p>
            <a:pPr>
              <a:defRPr/>
            </a:pPr>
            <a:fld id="{B8305BAF-F305-4199-A444-E54AC9871525}" type="slidenum">
              <a:rPr lang="fr-FR"/>
              <a:pPr>
                <a:defRPr/>
              </a:pPr>
              <a:t>‹N°›</a:t>
            </a:fld>
            <a:endParaRPr lang="fr-FR" dirty="0"/>
          </a:p>
        </p:txBody>
      </p:sp>
    </p:spTree>
    <p:extLst>
      <p:ext uri="{BB962C8B-B14F-4D97-AF65-F5344CB8AC3E}">
        <p14:creationId xmlns:p14="http://schemas.microsoft.com/office/powerpoint/2010/main" val="35836327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00051" y="6493934"/>
            <a:ext cx="4916150" cy="2201333"/>
          </a:xfrm>
        </p:spPr>
        <p:txBody>
          <a:bodyPr/>
          <a:lstStyle/>
          <a:p>
            <a:r>
              <a:rPr lang="fr-FR"/>
              <a:t>Modifiez le style du titre</a:t>
            </a:r>
            <a:endParaRPr lang="en-US" dirty="0"/>
          </a:p>
        </p:txBody>
      </p:sp>
      <p:sp>
        <p:nvSpPr>
          <p:cNvPr id="6" name="Picture Placeholder 2"/>
          <p:cNvSpPr>
            <a:spLocks noGrp="1" noChangeAspect="1"/>
          </p:cNvSpPr>
          <p:nvPr>
            <p:ph type="pic" idx="13"/>
          </p:nvPr>
        </p:nvSpPr>
        <p:spPr>
          <a:xfrm>
            <a:off x="400050" y="770467"/>
            <a:ext cx="6057900" cy="4512733"/>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fr-FR" noProof="0"/>
              <a:t>Cliquez sur l'icône pour ajouter une image</a:t>
            </a:r>
            <a:endParaRPr lang="en-US" noProof="0" dirty="0"/>
          </a:p>
        </p:txBody>
      </p:sp>
      <p:sp>
        <p:nvSpPr>
          <p:cNvPr id="9" name="Text Placeholder 9"/>
          <p:cNvSpPr>
            <a:spLocks noGrp="1"/>
          </p:cNvSpPr>
          <p:nvPr>
            <p:ph type="body" sz="quarter" idx="14"/>
          </p:nvPr>
        </p:nvSpPr>
        <p:spPr>
          <a:xfrm>
            <a:off x="571502" y="5552252"/>
            <a:ext cx="5460999" cy="660400"/>
          </a:xfrm>
        </p:spPr>
        <p:txBody>
          <a:bodyPr anchor="t"/>
          <a:lstStyle>
            <a:lvl1pPr marL="0" indent="0">
              <a:buFontTx/>
              <a:buNone/>
              <a:defRPr sz="1200"/>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fr-FR"/>
              <a:t>Modifier les styles du texte du masque</a:t>
            </a:r>
          </a:p>
        </p:txBody>
      </p:sp>
      <p:sp>
        <p:nvSpPr>
          <p:cNvPr id="5" name="Date Placeholder 3"/>
          <p:cNvSpPr>
            <a:spLocks noGrp="1"/>
          </p:cNvSpPr>
          <p:nvPr>
            <p:ph type="dt" sz="half" idx="15"/>
          </p:nvPr>
        </p:nvSpPr>
        <p:spPr/>
        <p:txBody>
          <a:bodyPr/>
          <a:lstStyle>
            <a:lvl1pPr>
              <a:defRPr/>
            </a:lvl1pPr>
          </a:lstStyle>
          <a:p>
            <a:pPr>
              <a:defRPr/>
            </a:pPr>
            <a:fld id="{9D065008-5A76-45BC-A26D-E68D6C566604}" type="datetime1">
              <a:rPr lang="en-US"/>
              <a:pPr>
                <a:defRPr/>
              </a:pPr>
              <a:t>6/3/2025</a:t>
            </a:fld>
            <a:endParaRPr lang="en-US"/>
          </a:p>
        </p:txBody>
      </p:sp>
      <p:sp>
        <p:nvSpPr>
          <p:cNvPr id="7" name="Footer Placeholder 4"/>
          <p:cNvSpPr>
            <a:spLocks noGrp="1"/>
          </p:cNvSpPr>
          <p:nvPr>
            <p:ph type="ftr" sz="quarter" idx="16"/>
          </p:nvPr>
        </p:nvSpPr>
        <p:spPr/>
        <p:txBody>
          <a:bodyPr/>
          <a:lstStyle>
            <a:lvl1pPr>
              <a:defRPr/>
            </a:lvl1pPr>
          </a:lstStyle>
          <a:p>
            <a:pPr>
              <a:defRPr/>
            </a:pPr>
            <a:endParaRPr lang="fr-FR"/>
          </a:p>
        </p:txBody>
      </p:sp>
      <p:sp>
        <p:nvSpPr>
          <p:cNvPr id="8" name="Slide Number Placeholder 5"/>
          <p:cNvSpPr>
            <a:spLocks noGrp="1"/>
          </p:cNvSpPr>
          <p:nvPr>
            <p:ph type="sldNum" sz="quarter" idx="17"/>
          </p:nvPr>
        </p:nvSpPr>
        <p:spPr/>
        <p:txBody>
          <a:bodyPr/>
          <a:lstStyle>
            <a:lvl1pPr>
              <a:defRPr/>
            </a:lvl1pPr>
          </a:lstStyle>
          <a:p>
            <a:pPr>
              <a:defRPr/>
            </a:pPr>
            <a:fld id="{CE3C0CF7-6406-4792-AFEA-EE0A4EDC1C98}" type="slidenum">
              <a:rPr lang="fr-FR"/>
              <a:pPr>
                <a:defRPr/>
              </a:pPr>
              <a:t>‹N°›</a:t>
            </a:fld>
            <a:endParaRPr lang="fr-FR" dirty="0"/>
          </a:p>
        </p:txBody>
      </p:sp>
    </p:spTree>
    <p:extLst>
      <p:ext uri="{BB962C8B-B14F-4D97-AF65-F5344CB8AC3E}">
        <p14:creationId xmlns:p14="http://schemas.microsoft.com/office/powerpoint/2010/main" val="2609083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400050" y="770467"/>
            <a:ext cx="6057900" cy="4182533"/>
          </a:xfrm>
        </p:spPr>
        <p:txBody>
          <a:bodyPr/>
          <a:lstStyle>
            <a:lvl1pPr algn="l">
              <a:defRPr sz="2100" b="0" cap="all"/>
            </a:lvl1pPr>
          </a:lstStyle>
          <a:p>
            <a:r>
              <a:rPr lang="fr-FR"/>
              <a:t>Modifiez le style du titre</a:t>
            </a:r>
            <a:endParaRPr lang="en-US" dirty="0"/>
          </a:p>
        </p:txBody>
      </p:sp>
      <p:sp>
        <p:nvSpPr>
          <p:cNvPr id="3" name="Text Placeholder 2"/>
          <p:cNvSpPr>
            <a:spLocks noGrp="1"/>
          </p:cNvSpPr>
          <p:nvPr>
            <p:ph type="body" idx="1"/>
          </p:nvPr>
        </p:nvSpPr>
        <p:spPr>
          <a:xfrm>
            <a:off x="400050" y="5943600"/>
            <a:ext cx="4787664" cy="2751667"/>
          </a:xfrm>
        </p:spPr>
        <p:txBody>
          <a:bodyPr/>
          <a:lstStyle>
            <a:lvl1pPr marL="0" indent="0" algn="l">
              <a:buNone/>
              <a:defRPr sz="135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lvl1pPr>
              <a:defRPr/>
            </a:lvl1pPr>
          </a:lstStyle>
          <a:p>
            <a:pPr>
              <a:defRPr/>
            </a:pPr>
            <a:fld id="{236812C2-0030-4F71-8683-A9C924171EF7}" type="datetime1">
              <a:rPr lang="en-US"/>
              <a:pPr>
                <a:defRPr/>
              </a:pPr>
              <a:t>6/3/2025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p:txBody>
          <a:bodyPr/>
          <a:lstStyle>
            <a:lvl1pPr>
              <a:defRPr/>
            </a:lvl1pPr>
          </a:lstStyle>
          <a:p>
            <a:pPr>
              <a:defRPr/>
            </a:pPr>
            <a:fld id="{9C0D18FA-83EE-4B9E-A264-5C7CD831E70A}" type="slidenum">
              <a:rPr lang="fr-FR"/>
              <a:pPr>
                <a:defRPr/>
              </a:pPr>
              <a:t>‹N°›</a:t>
            </a:fld>
            <a:endParaRPr lang="fr-FR" dirty="0"/>
          </a:p>
        </p:txBody>
      </p:sp>
    </p:spTree>
    <p:extLst>
      <p:ext uri="{BB962C8B-B14F-4D97-AF65-F5344CB8AC3E}">
        <p14:creationId xmlns:p14="http://schemas.microsoft.com/office/powerpoint/2010/main" val="31353293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5" name="TextBox 13"/>
          <p:cNvSpPr txBox="1">
            <a:spLocks noChangeArrowheads="1"/>
          </p:cNvSpPr>
          <p:nvPr/>
        </p:nvSpPr>
        <p:spPr bwMode="auto">
          <a:xfrm>
            <a:off x="171450" y="1027113"/>
            <a:ext cx="342900" cy="84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fr-FR" sz="6000"/>
              <a:t>“</a:t>
            </a:r>
          </a:p>
        </p:txBody>
      </p:sp>
      <p:sp>
        <p:nvSpPr>
          <p:cNvPr id="6" name="TextBox 14"/>
          <p:cNvSpPr txBox="1">
            <a:spLocks noChangeArrowheads="1"/>
          </p:cNvSpPr>
          <p:nvPr/>
        </p:nvSpPr>
        <p:spPr bwMode="auto">
          <a:xfrm>
            <a:off x="5772150" y="3998913"/>
            <a:ext cx="342900" cy="84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US" altLang="fr-FR" sz="6000"/>
              <a:t>”</a:t>
            </a:r>
          </a:p>
        </p:txBody>
      </p:sp>
      <p:sp>
        <p:nvSpPr>
          <p:cNvPr id="2" name="Title 1"/>
          <p:cNvSpPr>
            <a:spLocks noGrp="1"/>
          </p:cNvSpPr>
          <p:nvPr>
            <p:ph type="title"/>
          </p:nvPr>
        </p:nvSpPr>
        <p:spPr>
          <a:xfrm>
            <a:off x="642213" y="770467"/>
            <a:ext cx="5144840" cy="4182533"/>
          </a:xfrm>
        </p:spPr>
        <p:txBody>
          <a:bodyPr/>
          <a:lstStyle>
            <a:lvl1pPr algn="l">
              <a:defRPr sz="2100" b="0" cap="all">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800101" y="4953000"/>
            <a:ext cx="4801850" cy="697089"/>
          </a:xfrm>
        </p:spPr>
        <p:txBody>
          <a:bodyPr/>
          <a:lstStyle>
            <a:lvl1pPr marL="0" indent="0">
              <a:buFontTx/>
              <a:buNone/>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400050" y="6212657"/>
            <a:ext cx="4786771" cy="2482610"/>
          </a:xfrm>
        </p:spPr>
        <p:txBody>
          <a:bodyPr/>
          <a:lstStyle>
            <a:lvl1pPr marL="0" indent="0" algn="l">
              <a:buNone/>
              <a:defRPr sz="150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fr-FR"/>
              <a:t>Modifier les styles du texte du masque</a:t>
            </a:r>
          </a:p>
        </p:txBody>
      </p:sp>
      <p:sp>
        <p:nvSpPr>
          <p:cNvPr id="7" name="Date Placeholder 3"/>
          <p:cNvSpPr>
            <a:spLocks noGrp="1"/>
          </p:cNvSpPr>
          <p:nvPr>
            <p:ph type="dt" sz="half" idx="14"/>
          </p:nvPr>
        </p:nvSpPr>
        <p:spPr/>
        <p:txBody>
          <a:bodyPr/>
          <a:lstStyle>
            <a:lvl1pPr>
              <a:defRPr/>
            </a:lvl1pPr>
          </a:lstStyle>
          <a:p>
            <a:pPr>
              <a:defRPr/>
            </a:pPr>
            <a:fld id="{81BE1405-0794-4ABB-ABB1-8D22554044C6}" type="datetime1">
              <a:rPr lang="en-US"/>
              <a:pPr>
                <a:defRPr/>
              </a:pPr>
              <a:t>6/3/2025</a:t>
            </a:fld>
            <a:endParaRPr lang="en-US"/>
          </a:p>
        </p:txBody>
      </p:sp>
      <p:sp>
        <p:nvSpPr>
          <p:cNvPr id="8" name="Footer Placeholder 4"/>
          <p:cNvSpPr>
            <a:spLocks noGrp="1"/>
          </p:cNvSpPr>
          <p:nvPr>
            <p:ph type="ftr" sz="quarter" idx="15"/>
          </p:nvPr>
        </p:nvSpPr>
        <p:spPr/>
        <p:txBody>
          <a:bodyPr/>
          <a:lstStyle>
            <a:lvl1pPr>
              <a:defRPr/>
            </a:lvl1pPr>
          </a:lstStyle>
          <a:p>
            <a:pPr>
              <a:defRPr/>
            </a:pPr>
            <a:endParaRPr lang="fr-FR"/>
          </a:p>
        </p:txBody>
      </p:sp>
      <p:sp>
        <p:nvSpPr>
          <p:cNvPr id="9" name="Slide Number Placeholder 5"/>
          <p:cNvSpPr>
            <a:spLocks noGrp="1"/>
          </p:cNvSpPr>
          <p:nvPr>
            <p:ph type="sldNum" sz="quarter" idx="16"/>
          </p:nvPr>
        </p:nvSpPr>
        <p:spPr/>
        <p:txBody>
          <a:bodyPr/>
          <a:lstStyle>
            <a:lvl1pPr>
              <a:defRPr/>
            </a:lvl1pPr>
          </a:lstStyle>
          <a:p>
            <a:pPr>
              <a:defRPr/>
            </a:pPr>
            <a:fld id="{8A61546E-06E7-4EF2-9253-738DFB22ABE8}" type="slidenum">
              <a:rPr lang="fr-FR"/>
              <a:pPr>
                <a:defRPr/>
              </a:pPr>
              <a:t>‹N°›</a:t>
            </a:fld>
            <a:endParaRPr lang="fr-FR" dirty="0"/>
          </a:p>
        </p:txBody>
      </p:sp>
    </p:spTree>
    <p:extLst>
      <p:ext uri="{BB962C8B-B14F-4D97-AF65-F5344CB8AC3E}">
        <p14:creationId xmlns:p14="http://schemas.microsoft.com/office/powerpoint/2010/main" val="6372666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400050" y="4953000"/>
            <a:ext cx="4786771" cy="2451800"/>
          </a:xfrm>
        </p:spPr>
        <p:txBody>
          <a:bodyPr anchor="b"/>
          <a:lstStyle>
            <a:lvl1pPr algn="l">
              <a:defRPr sz="2100" b="0" cap="all"/>
            </a:lvl1pPr>
          </a:lstStyle>
          <a:p>
            <a:r>
              <a:rPr lang="fr-FR"/>
              <a:t>Modifiez le style du titre</a:t>
            </a:r>
            <a:endParaRPr lang="en-US" dirty="0"/>
          </a:p>
        </p:txBody>
      </p:sp>
      <p:sp>
        <p:nvSpPr>
          <p:cNvPr id="3" name="Text Placeholder 2"/>
          <p:cNvSpPr>
            <a:spLocks noGrp="1"/>
          </p:cNvSpPr>
          <p:nvPr>
            <p:ph type="body" idx="1"/>
          </p:nvPr>
        </p:nvSpPr>
        <p:spPr>
          <a:xfrm>
            <a:off x="400050" y="7414305"/>
            <a:ext cx="4787664" cy="1280961"/>
          </a:xfrm>
        </p:spPr>
        <p:txBody>
          <a:bodyPr anchor="t"/>
          <a:lstStyle>
            <a:lvl1pPr marL="0" indent="0" algn="l">
              <a:buNone/>
              <a:defRPr sz="135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lvl1pPr>
              <a:defRPr/>
            </a:lvl1pPr>
          </a:lstStyle>
          <a:p>
            <a:pPr>
              <a:defRPr/>
            </a:pPr>
            <a:fld id="{1816B461-F336-4E71-BF39-9DE43BE542C1}" type="datetime1">
              <a:rPr lang="en-US"/>
              <a:pPr>
                <a:defRPr/>
              </a:pPr>
              <a:t>6/3/2025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p:txBody>
          <a:bodyPr/>
          <a:lstStyle>
            <a:lvl1pPr>
              <a:defRPr/>
            </a:lvl1pPr>
          </a:lstStyle>
          <a:p>
            <a:pPr>
              <a:defRPr/>
            </a:pPr>
            <a:fld id="{8DC5CE8E-38D0-4AC4-8EA9-5596252EDDE9}" type="slidenum">
              <a:rPr lang="fr-FR"/>
              <a:pPr>
                <a:defRPr/>
              </a:pPr>
              <a:t>‹N°›</a:t>
            </a:fld>
            <a:endParaRPr lang="fr-FR" dirty="0"/>
          </a:p>
        </p:txBody>
      </p:sp>
    </p:spTree>
    <p:extLst>
      <p:ext uri="{BB962C8B-B14F-4D97-AF65-F5344CB8AC3E}">
        <p14:creationId xmlns:p14="http://schemas.microsoft.com/office/powerpoint/2010/main" val="11075418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5" name="TextBox 13"/>
          <p:cNvSpPr txBox="1">
            <a:spLocks noChangeArrowheads="1"/>
          </p:cNvSpPr>
          <p:nvPr/>
        </p:nvSpPr>
        <p:spPr bwMode="auto">
          <a:xfrm>
            <a:off x="171450" y="1027113"/>
            <a:ext cx="342900" cy="84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fr-FR" sz="6000"/>
              <a:t>“</a:t>
            </a:r>
          </a:p>
        </p:txBody>
      </p:sp>
      <p:sp>
        <p:nvSpPr>
          <p:cNvPr id="6" name="TextBox 14"/>
          <p:cNvSpPr txBox="1">
            <a:spLocks noChangeArrowheads="1"/>
          </p:cNvSpPr>
          <p:nvPr/>
        </p:nvSpPr>
        <p:spPr bwMode="auto">
          <a:xfrm>
            <a:off x="5772150" y="3998913"/>
            <a:ext cx="342900" cy="84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US" altLang="fr-FR" sz="6000"/>
              <a:t>”</a:t>
            </a:r>
          </a:p>
        </p:txBody>
      </p:sp>
      <p:sp>
        <p:nvSpPr>
          <p:cNvPr id="2" name="Title 1"/>
          <p:cNvSpPr>
            <a:spLocks noGrp="1"/>
          </p:cNvSpPr>
          <p:nvPr>
            <p:ph type="title"/>
          </p:nvPr>
        </p:nvSpPr>
        <p:spPr>
          <a:xfrm>
            <a:off x="642213" y="770467"/>
            <a:ext cx="5144840" cy="4182533"/>
          </a:xfrm>
        </p:spPr>
        <p:txBody>
          <a:bodyPr/>
          <a:lstStyle>
            <a:lvl1pPr algn="l">
              <a:defRPr sz="2100" b="0" cap="all">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400050" y="5613400"/>
            <a:ext cx="4786771" cy="1516473"/>
          </a:xfrm>
        </p:spPr>
        <p:txBody>
          <a:bodyPr anchor="b"/>
          <a:lstStyle>
            <a:lvl1pPr>
              <a:buNone/>
              <a:defRPr lang="en-US" sz="1500" b="0" cap="all" dirty="0">
                <a:ln w="3175" cmpd="sng">
                  <a:noFill/>
                </a:ln>
                <a:solidFill>
                  <a:schemeClr val="tx1"/>
                </a:solidFill>
                <a:effectLst/>
              </a:defRPr>
            </a:lvl1pPr>
          </a:lstStyle>
          <a:p>
            <a:pPr lvl="0"/>
            <a:r>
              <a:rPr lang="fr-FR"/>
              <a:t>Modifier les styles du texte du masque</a:t>
            </a:r>
          </a:p>
        </p:txBody>
      </p:sp>
      <p:sp>
        <p:nvSpPr>
          <p:cNvPr id="3" name="Text Placeholder 2"/>
          <p:cNvSpPr>
            <a:spLocks noGrp="1"/>
          </p:cNvSpPr>
          <p:nvPr>
            <p:ph type="body" idx="1"/>
          </p:nvPr>
        </p:nvSpPr>
        <p:spPr>
          <a:xfrm>
            <a:off x="400050" y="7154334"/>
            <a:ext cx="4786770" cy="1540933"/>
          </a:xfrm>
        </p:spPr>
        <p:txBody>
          <a:bodyPr anchor="t"/>
          <a:lstStyle>
            <a:lvl1pPr marL="0" indent="0" algn="l">
              <a:buNone/>
              <a:defRPr sz="135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fr-FR"/>
              <a:t>Modifier les styles du texte du masque</a:t>
            </a:r>
          </a:p>
        </p:txBody>
      </p:sp>
      <p:sp>
        <p:nvSpPr>
          <p:cNvPr id="7" name="Date Placeholder 3"/>
          <p:cNvSpPr>
            <a:spLocks noGrp="1"/>
          </p:cNvSpPr>
          <p:nvPr>
            <p:ph type="dt" sz="half" idx="14"/>
          </p:nvPr>
        </p:nvSpPr>
        <p:spPr/>
        <p:txBody>
          <a:bodyPr/>
          <a:lstStyle>
            <a:lvl1pPr>
              <a:defRPr/>
            </a:lvl1pPr>
          </a:lstStyle>
          <a:p>
            <a:pPr>
              <a:defRPr/>
            </a:pPr>
            <a:fld id="{E39B0726-1E2D-4BFF-9B9D-3AF0DA59AF2C}" type="datetime1">
              <a:rPr lang="en-US"/>
              <a:pPr>
                <a:defRPr/>
              </a:pPr>
              <a:t>6/3/2025</a:t>
            </a:fld>
            <a:endParaRPr lang="en-US"/>
          </a:p>
        </p:txBody>
      </p:sp>
      <p:sp>
        <p:nvSpPr>
          <p:cNvPr id="8" name="Footer Placeholder 4"/>
          <p:cNvSpPr>
            <a:spLocks noGrp="1"/>
          </p:cNvSpPr>
          <p:nvPr>
            <p:ph type="ftr" sz="quarter" idx="15"/>
          </p:nvPr>
        </p:nvSpPr>
        <p:spPr/>
        <p:txBody>
          <a:bodyPr/>
          <a:lstStyle>
            <a:lvl1pPr>
              <a:defRPr/>
            </a:lvl1pPr>
          </a:lstStyle>
          <a:p>
            <a:pPr>
              <a:defRPr/>
            </a:pPr>
            <a:endParaRPr lang="fr-FR"/>
          </a:p>
        </p:txBody>
      </p:sp>
      <p:sp>
        <p:nvSpPr>
          <p:cNvPr id="9" name="Slide Number Placeholder 5"/>
          <p:cNvSpPr>
            <a:spLocks noGrp="1"/>
          </p:cNvSpPr>
          <p:nvPr>
            <p:ph type="sldNum" sz="quarter" idx="16"/>
          </p:nvPr>
        </p:nvSpPr>
        <p:spPr/>
        <p:txBody>
          <a:bodyPr/>
          <a:lstStyle>
            <a:lvl1pPr>
              <a:defRPr/>
            </a:lvl1pPr>
          </a:lstStyle>
          <a:p>
            <a:pPr>
              <a:defRPr/>
            </a:pPr>
            <a:fld id="{ACB8DD5F-2415-4DA3-BFF2-6FEC207740FC}" type="slidenum">
              <a:rPr lang="fr-FR"/>
              <a:pPr>
                <a:defRPr/>
              </a:pPr>
              <a:t>‹N°›</a:t>
            </a:fld>
            <a:endParaRPr lang="fr-FR" dirty="0"/>
          </a:p>
        </p:txBody>
      </p:sp>
    </p:spTree>
    <p:extLst>
      <p:ext uri="{BB962C8B-B14F-4D97-AF65-F5344CB8AC3E}">
        <p14:creationId xmlns:p14="http://schemas.microsoft.com/office/powerpoint/2010/main" val="39470340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400050" y="770467"/>
            <a:ext cx="5644244" cy="4182533"/>
          </a:xfrm>
        </p:spPr>
        <p:txBody>
          <a:bodyPr/>
          <a:lstStyle>
            <a:lvl1pPr>
              <a:defRPr lang="en-US" sz="2100" b="0" dirty="0"/>
            </a:lvl1pPr>
          </a:lstStyle>
          <a:p>
            <a:pPr lvl="0"/>
            <a:r>
              <a:rPr lang="fr-FR"/>
              <a:t>Modifiez le style du titre</a:t>
            </a:r>
            <a:endParaRPr lang="en-US" dirty="0"/>
          </a:p>
        </p:txBody>
      </p:sp>
      <p:sp>
        <p:nvSpPr>
          <p:cNvPr id="10" name="Text Placeholder 9"/>
          <p:cNvSpPr>
            <a:spLocks noGrp="1"/>
          </p:cNvSpPr>
          <p:nvPr>
            <p:ph type="body" sz="quarter" idx="13"/>
          </p:nvPr>
        </p:nvSpPr>
        <p:spPr>
          <a:xfrm>
            <a:off x="400050" y="5674549"/>
            <a:ext cx="4786771" cy="1210733"/>
          </a:xfrm>
        </p:spPr>
        <p:txBody>
          <a:bodyPr anchor="b"/>
          <a:lstStyle>
            <a:lvl1pPr>
              <a:buNone/>
              <a:defRPr lang="en-US" sz="1500" b="0" cap="all" dirty="0">
                <a:ln w="3175" cmpd="sng">
                  <a:noFill/>
                </a:ln>
                <a:solidFill>
                  <a:schemeClr val="tx1"/>
                </a:solidFill>
                <a:effectLst/>
              </a:defRPr>
            </a:lvl1pPr>
          </a:lstStyle>
          <a:p>
            <a:pPr lvl="0"/>
            <a:r>
              <a:rPr lang="fr-FR"/>
              <a:t>Modifier les styles du texte du masque</a:t>
            </a:r>
          </a:p>
        </p:txBody>
      </p:sp>
      <p:sp>
        <p:nvSpPr>
          <p:cNvPr id="3" name="Text Placeholder 2"/>
          <p:cNvSpPr>
            <a:spLocks noGrp="1"/>
          </p:cNvSpPr>
          <p:nvPr>
            <p:ph type="body" idx="1"/>
          </p:nvPr>
        </p:nvSpPr>
        <p:spPr>
          <a:xfrm>
            <a:off x="400050" y="6885285"/>
            <a:ext cx="4786770" cy="1809983"/>
          </a:xfrm>
        </p:spPr>
        <p:txBody>
          <a:bodyPr anchor="t"/>
          <a:lstStyle>
            <a:lvl1pPr marL="0" indent="0" algn="l">
              <a:buNone/>
              <a:defRPr sz="135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fr-FR"/>
              <a:t>Modifier les styles du texte du masque</a:t>
            </a:r>
          </a:p>
        </p:txBody>
      </p:sp>
      <p:sp>
        <p:nvSpPr>
          <p:cNvPr id="5" name="Date Placeholder 3"/>
          <p:cNvSpPr>
            <a:spLocks noGrp="1"/>
          </p:cNvSpPr>
          <p:nvPr>
            <p:ph type="dt" sz="half" idx="14"/>
          </p:nvPr>
        </p:nvSpPr>
        <p:spPr/>
        <p:txBody>
          <a:bodyPr/>
          <a:lstStyle>
            <a:lvl1pPr>
              <a:defRPr/>
            </a:lvl1pPr>
          </a:lstStyle>
          <a:p>
            <a:pPr>
              <a:defRPr/>
            </a:pPr>
            <a:fld id="{EFDF3172-BF65-4D4A-BB21-B5E34B55071F}" type="datetime1">
              <a:rPr lang="en-US"/>
              <a:pPr>
                <a:defRPr/>
              </a:pPr>
              <a:t>6/3/2025</a:t>
            </a:fld>
            <a:endParaRPr lang="en-US"/>
          </a:p>
        </p:txBody>
      </p:sp>
      <p:sp>
        <p:nvSpPr>
          <p:cNvPr id="6" name="Footer Placeholder 4"/>
          <p:cNvSpPr>
            <a:spLocks noGrp="1"/>
          </p:cNvSpPr>
          <p:nvPr>
            <p:ph type="ftr" sz="quarter" idx="15"/>
          </p:nvPr>
        </p:nvSpPr>
        <p:spPr/>
        <p:txBody>
          <a:bodyPr/>
          <a:lstStyle>
            <a:lvl1pPr>
              <a:defRPr/>
            </a:lvl1pPr>
          </a:lstStyle>
          <a:p>
            <a:pPr>
              <a:defRPr/>
            </a:pPr>
            <a:endParaRPr lang="fr-FR"/>
          </a:p>
        </p:txBody>
      </p:sp>
      <p:sp>
        <p:nvSpPr>
          <p:cNvPr id="7" name="Slide Number Placeholder 5"/>
          <p:cNvSpPr>
            <a:spLocks noGrp="1"/>
          </p:cNvSpPr>
          <p:nvPr>
            <p:ph type="sldNum" sz="quarter" idx="16"/>
          </p:nvPr>
        </p:nvSpPr>
        <p:spPr/>
        <p:txBody>
          <a:bodyPr/>
          <a:lstStyle>
            <a:lvl1pPr>
              <a:defRPr/>
            </a:lvl1pPr>
          </a:lstStyle>
          <a:p>
            <a:pPr>
              <a:defRPr/>
            </a:pPr>
            <a:fld id="{8720C227-686A-4387-BCEF-D3E4E0C56EA0}" type="slidenum">
              <a:rPr lang="fr-FR"/>
              <a:pPr>
                <a:defRPr/>
              </a:pPr>
              <a:t>‹N°›</a:t>
            </a:fld>
            <a:endParaRPr lang="fr-FR" dirty="0"/>
          </a:p>
        </p:txBody>
      </p:sp>
    </p:spTree>
    <p:extLst>
      <p:ext uri="{BB962C8B-B14F-4D97-AF65-F5344CB8AC3E}">
        <p14:creationId xmlns:p14="http://schemas.microsoft.com/office/powerpoint/2010/main" val="2909723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a:xfrm>
            <a:off x="400051" y="6493934"/>
            <a:ext cx="4916150" cy="2201333"/>
          </a:xfrm>
        </p:spPr>
        <p:txBody>
          <a:bodyPr/>
          <a:lstStyle>
            <a:lvl1pPr algn="l">
              <a:defRPr sz="2100"/>
            </a:lvl1pPr>
          </a:lstStyle>
          <a:p>
            <a:r>
              <a:rPr lang="fr-FR"/>
              <a:t>Modifiez le style du titre</a:t>
            </a:r>
            <a:endParaRPr lang="en-US" dirty="0"/>
          </a:p>
        </p:txBody>
      </p:sp>
      <p:sp>
        <p:nvSpPr>
          <p:cNvPr id="3" name="Vertical Text Placeholder 2"/>
          <p:cNvSpPr>
            <a:spLocks noGrp="1"/>
          </p:cNvSpPr>
          <p:nvPr>
            <p:ph type="body" orient="vert" idx="1"/>
          </p:nvPr>
        </p:nvSpPr>
        <p:spPr>
          <a:xfrm>
            <a:off x="400051" y="770468"/>
            <a:ext cx="4916150" cy="5442190"/>
          </a:xfrm>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lvl1pPr>
              <a:defRPr/>
            </a:lvl1pPr>
          </a:lstStyle>
          <a:p>
            <a:pPr>
              <a:defRPr/>
            </a:pPr>
            <a:fld id="{FC3CDF04-B7F2-4855-A6C3-E06EA940AFF4}" type="datetime1">
              <a:rPr lang="en-US"/>
              <a:pPr>
                <a:defRPr/>
              </a:pPr>
              <a:t>6/3/2025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p:txBody>
          <a:bodyPr/>
          <a:lstStyle>
            <a:lvl1pPr>
              <a:defRPr/>
            </a:lvl1pPr>
          </a:lstStyle>
          <a:p>
            <a:pPr>
              <a:defRPr/>
            </a:pPr>
            <a:fld id="{267D43BF-6C73-4EF2-AFAF-E482B1A7233A}" type="slidenum">
              <a:rPr lang="fr-FR"/>
              <a:pPr>
                <a:defRPr/>
              </a:pPr>
              <a:t>‹N°›</a:t>
            </a:fld>
            <a:endParaRPr lang="fr-FR" dirty="0"/>
          </a:p>
        </p:txBody>
      </p:sp>
    </p:spTree>
    <p:extLst>
      <p:ext uri="{BB962C8B-B14F-4D97-AF65-F5344CB8AC3E}">
        <p14:creationId xmlns:p14="http://schemas.microsoft.com/office/powerpoint/2010/main" val="37941184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24804" y="770467"/>
            <a:ext cx="1533146" cy="6383867"/>
          </a:xfrm>
        </p:spPr>
        <p:txBody>
          <a:bodyPr vert="eaVert"/>
          <a:lstStyle>
            <a:lvl1pPr>
              <a:defRPr sz="2100"/>
            </a:lvl1pPr>
          </a:lstStyle>
          <a:p>
            <a:r>
              <a:rPr lang="fr-FR"/>
              <a:t>Modifiez le style du titre</a:t>
            </a:r>
            <a:endParaRPr lang="en-US" dirty="0"/>
          </a:p>
        </p:txBody>
      </p:sp>
      <p:sp>
        <p:nvSpPr>
          <p:cNvPr id="3" name="Vertical Text Placeholder 2"/>
          <p:cNvSpPr>
            <a:spLocks noGrp="1"/>
          </p:cNvSpPr>
          <p:nvPr>
            <p:ph type="body" orient="vert" idx="1"/>
          </p:nvPr>
        </p:nvSpPr>
        <p:spPr>
          <a:xfrm>
            <a:off x="400050" y="770467"/>
            <a:ext cx="4387509" cy="7924800"/>
          </a:xfrm>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lvl1pPr>
              <a:defRPr/>
            </a:lvl1pPr>
          </a:lstStyle>
          <a:p>
            <a:pPr>
              <a:defRPr/>
            </a:pPr>
            <a:fld id="{CFB5714A-D58F-4145-9336-D35587C90F77}" type="datetime1">
              <a:rPr lang="en-US"/>
              <a:pPr>
                <a:defRPr/>
              </a:pPr>
              <a:t>6/3/2025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p:txBody>
          <a:bodyPr/>
          <a:lstStyle>
            <a:lvl1pPr>
              <a:defRPr/>
            </a:lvl1pPr>
          </a:lstStyle>
          <a:p>
            <a:pPr>
              <a:defRPr/>
            </a:pPr>
            <a:fld id="{E1E662EA-E8E2-4EBF-B0D2-A59BAF2CC64F}" type="slidenum">
              <a:rPr lang="fr-FR"/>
              <a:pPr>
                <a:defRPr/>
              </a:pPr>
              <a:t>‹N°›</a:t>
            </a:fld>
            <a:endParaRPr lang="fr-FR" dirty="0"/>
          </a:p>
        </p:txBody>
      </p:sp>
    </p:spTree>
    <p:extLst>
      <p:ext uri="{BB962C8B-B14F-4D97-AF65-F5344CB8AC3E}">
        <p14:creationId xmlns:p14="http://schemas.microsoft.com/office/powerpoint/2010/main" val="121471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400051" y="6493934"/>
            <a:ext cx="4916150" cy="2201333"/>
          </a:xfrm>
        </p:spPr>
        <p:txBody>
          <a:bodyPr/>
          <a:lstStyle/>
          <a:p>
            <a:r>
              <a:rPr lang="fr-FR"/>
              <a:t>Modifiez le style du titre</a:t>
            </a:r>
            <a:endParaRPr lang="en-US" dirty="0"/>
          </a:p>
        </p:txBody>
      </p:sp>
      <p:sp>
        <p:nvSpPr>
          <p:cNvPr id="3" name="Content Placeholder 2"/>
          <p:cNvSpPr>
            <a:spLocks noGrp="1"/>
          </p:cNvSpPr>
          <p:nvPr>
            <p:ph idx="1"/>
          </p:nvPr>
        </p:nvSpPr>
        <p:spPr>
          <a:xfrm>
            <a:off x="400051" y="770467"/>
            <a:ext cx="4916150" cy="544219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lvl1pPr>
              <a:defRPr/>
            </a:lvl1pPr>
          </a:lstStyle>
          <a:p>
            <a:pPr>
              <a:defRPr/>
            </a:pPr>
            <a:fld id="{BB5B877C-A7EF-44E2-8D53-6294204DA11D}" type="datetime1">
              <a:rPr lang="en-US"/>
              <a:pPr>
                <a:defRPr/>
              </a:pPr>
              <a:t>6/3/2025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p:txBody>
          <a:bodyPr/>
          <a:lstStyle>
            <a:lvl1pPr>
              <a:defRPr/>
            </a:lvl1pPr>
          </a:lstStyle>
          <a:p>
            <a:pPr>
              <a:defRPr/>
            </a:pPr>
            <a:fld id="{27291A2B-F2FC-4677-93CC-FC77742EB755}" type="slidenum">
              <a:rPr lang="fr-FR"/>
              <a:pPr>
                <a:defRPr/>
              </a:pPr>
              <a:t>‹N°›</a:t>
            </a:fld>
            <a:endParaRPr lang="fr-FR" dirty="0"/>
          </a:p>
        </p:txBody>
      </p:sp>
    </p:spTree>
    <p:extLst>
      <p:ext uri="{BB962C8B-B14F-4D97-AF65-F5344CB8AC3E}">
        <p14:creationId xmlns:p14="http://schemas.microsoft.com/office/powerpoint/2010/main" val="2634949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00050" y="2861733"/>
            <a:ext cx="4801851" cy="3350919"/>
          </a:xfrm>
        </p:spPr>
        <p:txBody>
          <a:bodyPr anchor="b"/>
          <a:lstStyle>
            <a:lvl1pPr algn="l">
              <a:defRPr sz="2400" b="0" cap="all"/>
            </a:lvl1pPr>
          </a:lstStyle>
          <a:p>
            <a:r>
              <a:rPr lang="fr-FR"/>
              <a:t>Modifiez le style du titre</a:t>
            </a:r>
            <a:endParaRPr lang="en-US" dirty="0"/>
          </a:p>
        </p:txBody>
      </p:sp>
      <p:sp>
        <p:nvSpPr>
          <p:cNvPr id="3" name="Text Placeholder 2"/>
          <p:cNvSpPr>
            <a:spLocks noGrp="1"/>
          </p:cNvSpPr>
          <p:nvPr>
            <p:ph type="body" idx="1"/>
          </p:nvPr>
        </p:nvSpPr>
        <p:spPr>
          <a:xfrm>
            <a:off x="400051" y="6481704"/>
            <a:ext cx="4801850" cy="2213563"/>
          </a:xfrm>
        </p:spPr>
        <p:txBody>
          <a:bodyPr anchor="t"/>
          <a:lstStyle>
            <a:lvl1pPr marL="0" indent="0" algn="l">
              <a:buNone/>
              <a:defRPr sz="135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lvl1pPr>
              <a:defRPr/>
            </a:lvl1pPr>
          </a:lstStyle>
          <a:p>
            <a:pPr>
              <a:defRPr/>
            </a:pPr>
            <a:fld id="{FB1BCC17-26DA-4F82-8C70-A4717177ECDB}" type="datetime1">
              <a:rPr lang="en-US"/>
              <a:pPr>
                <a:defRPr/>
              </a:pPr>
              <a:t>6/3/2025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p:txBody>
          <a:bodyPr/>
          <a:lstStyle>
            <a:lvl1pPr>
              <a:defRPr/>
            </a:lvl1pPr>
          </a:lstStyle>
          <a:p>
            <a:pPr>
              <a:defRPr/>
            </a:pPr>
            <a:fld id="{0595A135-A145-401A-9B74-11F81FFEB406}" type="slidenum">
              <a:rPr lang="fr-FR"/>
              <a:pPr>
                <a:defRPr/>
              </a:pPr>
              <a:t>‹N°›</a:t>
            </a:fld>
            <a:endParaRPr lang="fr-FR" dirty="0"/>
          </a:p>
        </p:txBody>
      </p:sp>
    </p:spTree>
    <p:extLst>
      <p:ext uri="{BB962C8B-B14F-4D97-AF65-F5344CB8AC3E}">
        <p14:creationId xmlns:p14="http://schemas.microsoft.com/office/powerpoint/2010/main" val="3335996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400051" y="6493934"/>
            <a:ext cx="4916150" cy="2201333"/>
          </a:xfrm>
        </p:spPr>
        <p:txBody>
          <a:bodyPr/>
          <a:lstStyle>
            <a:lvl1pPr>
              <a:defRPr sz="2400"/>
            </a:lvl1pPr>
          </a:lstStyle>
          <a:p>
            <a:r>
              <a:rPr lang="fr-FR"/>
              <a:t>Modifiez le style du titre</a:t>
            </a:r>
            <a:endParaRPr lang="en-US" dirty="0"/>
          </a:p>
        </p:txBody>
      </p:sp>
      <p:sp>
        <p:nvSpPr>
          <p:cNvPr id="11" name="Content Placeholder 3"/>
          <p:cNvSpPr>
            <a:spLocks noGrp="1"/>
          </p:cNvSpPr>
          <p:nvPr>
            <p:ph sz="half" idx="13"/>
          </p:nvPr>
        </p:nvSpPr>
        <p:spPr>
          <a:xfrm>
            <a:off x="400051" y="770467"/>
            <a:ext cx="2962475" cy="5442186"/>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12" name="Content Placeholder 5"/>
          <p:cNvSpPr>
            <a:spLocks noGrp="1"/>
          </p:cNvSpPr>
          <p:nvPr>
            <p:ph sz="quarter" idx="4"/>
          </p:nvPr>
        </p:nvSpPr>
        <p:spPr>
          <a:xfrm>
            <a:off x="3496771" y="770466"/>
            <a:ext cx="2961179" cy="5429956"/>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3"/>
          <p:cNvSpPr>
            <a:spLocks noGrp="1"/>
          </p:cNvSpPr>
          <p:nvPr>
            <p:ph type="dt" sz="half" idx="14"/>
          </p:nvPr>
        </p:nvSpPr>
        <p:spPr/>
        <p:txBody>
          <a:bodyPr/>
          <a:lstStyle>
            <a:lvl1pPr>
              <a:defRPr/>
            </a:lvl1pPr>
          </a:lstStyle>
          <a:p>
            <a:pPr>
              <a:defRPr/>
            </a:pPr>
            <a:fld id="{F627CC5D-C3FC-49E0-8132-168788D13521}" type="datetime1">
              <a:rPr lang="en-US"/>
              <a:pPr>
                <a:defRPr/>
              </a:pPr>
              <a:t>6/3/2025</a:t>
            </a:fld>
            <a:endParaRPr lang="en-US"/>
          </a:p>
        </p:txBody>
      </p:sp>
      <p:sp>
        <p:nvSpPr>
          <p:cNvPr id="6" name="Footer Placeholder 4"/>
          <p:cNvSpPr>
            <a:spLocks noGrp="1"/>
          </p:cNvSpPr>
          <p:nvPr>
            <p:ph type="ftr" sz="quarter" idx="15"/>
          </p:nvPr>
        </p:nvSpPr>
        <p:spPr/>
        <p:txBody>
          <a:bodyPr/>
          <a:lstStyle>
            <a:lvl1pPr>
              <a:defRPr/>
            </a:lvl1pPr>
          </a:lstStyle>
          <a:p>
            <a:pPr>
              <a:defRPr/>
            </a:pPr>
            <a:endParaRPr lang="fr-FR"/>
          </a:p>
        </p:txBody>
      </p:sp>
      <p:sp>
        <p:nvSpPr>
          <p:cNvPr id="7" name="Slide Number Placeholder 5"/>
          <p:cNvSpPr>
            <a:spLocks noGrp="1"/>
          </p:cNvSpPr>
          <p:nvPr>
            <p:ph type="sldNum" sz="quarter" idx="16"/>
          </p:nvPr>
        </p:nvSpPr>
        <p:spPr/>
        <p:txBody>
          <a:bodyPr/>
          <a:lstStyle>
            <a:lvl1pPr>
              <a:defRPr/>
            </a:lvl1pPr>
          </a:lstStyle>
          <a:p>
            <a:pPr>
              <a:defRPr/>
            </a:pPr>
            <a:fld id="{75715847-CB25-4370-BC5E-C8FD1A3B2965}" type="slidenum">
              <a:rPr lang="fr-FR"/>
              <a:pPr>
                <a:defRPr/>
              </a:pPr>
              <a:t>‹N°›</a:t>
            </a:fld>
            <a:endParaRPr lang="fr-FR" dirty="0"/>
          </a:p>
        </p:txBody>
      </p:sp>
    </p:spTree>
    <p:extLst>
      <p:ext uri="{BB962C8B-B14F-4D97-AF65-F5344CB8AC3E}">
        <p14:creationId xmlns:p14="http://schemas.microsoft.com/office/powerpoint/2010/main" val="1401785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00051" y="6493934"/>
            <a:ext cx="4916150" cy="2201333"/>
          </a:xfrm>
        </p:spPr>
        <p:txBody>
          <a:bodyPr/>
          <a:lstStyle>
            <a:lvl1pPr>
              <a:defRPr sz="2400"/>
            </a:lvl1pPr>
          </a:lstStyle>
          <a:p>
            <a:r>
              <a:rPr lang="fr-FR"/>
              <a:t>Modifiez le style du titre</a:t>
            </a:r>
            <a:endParaRPr lang="en-US" dirty="0"/>
          </a:p>
        </p:txBody>
      </p:sp>
      <p:sp>
        <p:nvSpPr>
          <p:cNvPr id="3" name="Text Placeholder 2"/>
          <p:cNvSpPr>
            <a:spLocks noGrp="1"/>
          </p:cNvSpPr>
          <p:nvPr>
            <p:ph type="body" idx="1"/>
          </p:nvPr>
        </p:nvSpPr>
        <p:spPr>
          <a:xfrm>
            <a:off x="571501" y="770467"/>
            <a:ext cx="2787650" cy="880533"/>
          </a:xfrm>
        </p:spPr>
        <p:txBody>
          <a:bodyPr anchor="b">
            <a:noAutofit/>
          </a:bodyPr>
          <a:lstStyle>
            <a:lvl1pPr marL="0" indent="0">
              <a:buNone/>
              <a:defRPr sz="1800" b="0" cap="all">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4" name="Content Placeholder 3"/>
          <p:cNvSpPr>
            <a:spLocks noGrp="1"/>
          </p:cNvSpPr>
          <p:nvPr>
            <p:ph sz="half" idx="2"/>
          </p:nvPr>
        </p:nvSpPr>
        <p:spPr>
          <a:xfrm>
            <a:off x="400050" y="1651001"/>
            <a:ext cx="2959100" cy="4561652"/>
          </a:xfrm>
        </p:spPr>
        <p:txBody>
          <a:bodyPr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641263" y="818622"/>
            <a:ext cx="2823038" cy="832378"/>
          </a:xfrm>
        </p:spPr>
        <p:txBody>
          <a:bodyPr anchor="b">
            <a:noAutofit/>
          </a:bodyPr>
          <a:lstStyle>
            <a:lvl1pPr marL="0" indent="0">
              <a:buNone/>
              <a:defRPr sz="1800" b="0" cap="all">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6" name="Content Placeholder 5"/>
          <p:cNvSpPr>
            <a:spLocks noGrp="1"/>
          </p:cNvSpPr>
          <p:nvPr>
            <p:ph sz="quarter" idx="4"/>
          </p:nvPr>
        </p:nvSpPr>
        <p:spPr>
          <a:xfrm>
            <a:off x="3496772" y="1651000"/>
            <a:ext cx="2967529" cy="4549422"/>
          </a:xfrm>
        </p:spPr>
        <p:txBody>
          <a:bodyPr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3"/>
          <p:cNvSpPr>
            <a:spLocks noGrp="1"/>
          </p:cNvSpPr>
          <p:nvPr>
            <p:ph type="dt" sz="half" idx="10"/>
          </p:nvPr>
        </p:nvSpPr>
        <p:spPr/>
        <p:txBody>
          <a:bodyPr/>
          <a:lstStyle>
            <a:lvl1pPr>
              <a:defRPr/>
            </a:lvl1pPr>
          </a:lstStyle>
          <a:p>
            <a:pPr>
              <a:defRPr/>
            </a:pPr>
            <a:fld id="{414BF9A1-EDCE-41C3-B494-EBA89BB609A0}" type="datetime1">
              <a:rPr lang="en-US"/>
              <a:pPr>
                <a:defRPr/>
              </a:pPr>
              <a:t>6/3/2025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fr-FR"/>
          </a:p>
        </p:txBody>
      </p:sp>
      <p:sp>
        <p:nvSpPr>
          <p:cNvPr id="9" name="Slide Number Placeholder 5"/>
          <p:cNvSpPr>
            <a:spLocks noGrp="1"/>
          </p:cNvSpPr>
          <p:nvPr>
            <p:ph type="sldNum" sz="quarter" idx="12"/>
          </p:nvPr>
        </p:nvSpPr>
        <p:spPr/>
        <p:txBody>
          <a:bodyPr/>
          <a:lstStyle>
            <a:lvl1pPr>
              <a:defRPr/>
            </a:lvl1pPr>
          </a:lstStyle>
          <a:p>
            <a:pPr>
              <a:defRPr/>
            </a:pPr>
            <a:fld id="{26DF63DD-FA48-41A1-A57A-A087BEB2D8AB}" type="slidenum">
              <a:rPr lang="fr-FR"/>
              <a:pPr>
                <a:defRPr/>
              </a:pPr>
              <a:t>‹N°›</a:t>
            </a:fld>
            <a:endParaRPr lang="fr-FR" dirty="0"/>
          </a:p>
        </p:txBody>
      </p:sp>
    </p:spTree>
    <p:extLst>
      <p:ext uri="{BB962C8B-B14F-4D97-AF65-F5344CB8AC3E}">
        <p14:creationId xmlns:p14="http://schemas.microsoft.com/office/powerpoint/2010/main" val="1698909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400051" y="6493934"/>
            <a:ext cx="4916150" cy="2201333"/>
          </a:xfrm>
        </p:spPr>
        <p:txBody>
          <a:bodyPr/>
          <a:lstStyle>
            <a:lvl1pPr>
              <a:defRPr sz="2400"/>
            </a:lvl1pPr>
          </a:lstStyle>
          <a:p>
            <a:r>
              <a:rPr lang="fr-FR"/>
              <a:t>Modifiez le style du titre</a:t>
            </a:r>
            <a:endParaRPr lang="en-US" dirty="0"/>
          </a:p>
        </p:txBody>
      </p:sp>
      <p:sp>
        <p:nvSpPr>
          <p:cNvPr id="3" name="Date Placeholder 3"/>
          <p:cNvSpPr>
            <a:spLocks noGrp="1"/>
          </p:cNvSpPr>
          <p:nvPr>
            <p:ph type="dt" sz="half" idx="10"/>
          </p:nvPr>
        </p:nvSpPr>
        <p:spPr/>
        <p:txBody>
          <a:bodyPr/>
          <a:lstStyle>
            <a:lvl1pPr>
              <a:defRPr/>
            </a:lvl1pPr>
          </a:lstStyle>
          <a:p>
            <a:pPr>
              <a:defRPr/>
            </a:pPr>
            <a:fld id="{A52E5D97-DF45-498F-9CBC-E9A75F3163B6}" type="datetime1">
              <a:rPr lang="en-US"/>
              <a:pPr>
                <a:defRPr/>
              </a:pPr>
              <a:t>6/3/2025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fr-FR"/>
          </a:p>
        </p:txBody>
      </p:sp>
      <p:sp>
        <p:nvSpPr>
          <p:cNvPr id="5" name="Slide Number Placeholder 5"/>
          <p:cNvSpPr>
            <a:spLocks noGrp="1"/>
          </p:cNvSpPr>
          <p:nvPr>
            <p:ph type="sldNum" sz="quarter" idx="12"/>
          </p:nvPr>
        </p:nvSpPr>
        <p:spPr/>
        <p:txBody>
          <a:bodyPr/>
          <a:lstStyle>
            <a:lvl1pPr>
              <a:defRPr/>
            </a:lvl1pPr>
          </a:lstStyle>
          <a:p>
            <a:pPr>
              <a:defRPr/>
            </a:pPr>
            <a:fld id="{2CE724D4-F219-45D8-9A8A-EB3D851C5A9F}" type="slidenum">
              <a:rPr lang="fr-FR"/>
              <a:pPr>
                <a:defRPr/>
              </a:pPr>
              <a:t>‹N°›</a:t>
            </a:fld>
            <a:endParaRPr lang="fr-FR" dirty="0"/>
          </a:p>
        </p:txBody>
      </p:sp>
    </p:spTree>
    <p:extLst>
      <p:ext uri="{BB962C8B-B14F-4D97-AF65-F5344CB8AC3E}">
        <p14:creationId xmlns:p14="http://schemas.microsoft.com/office/powerpoint/2010/main" val="1798140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3A46FA7-D638-4CEA-A817-C86AD641281C}" type="datetime1">
              <a:rPr lang="en-US"/>
              <a:pPr>
                <a:defRPr/>
              </a:pPr>
              <a:t>6/3/2025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fr-FR"/>
          </a:p>
        </p:txBody>
      </p:sp>
      <p:sp>
        <p:nvSpPr>
          <p:cNvPr id="4" name="Slide Number Placeholder 5"/>
          <p:cNvSpPr>
            <a:spLocks noGrp="1"/>
          </p:cNvSpPr>
          <p:nvPr>
            <p:ph type="sldNum" sz="quarter" idx="12"/>
          </p:nvPr>
        </p:nvSpPr>
        <p:spPr/>
        <p:txBody>
          <a:bodyPr/>
          <a:lstStyle>
            <a:lvl1pPr>
              <a:defRPr/>
            </a:lvl1pPr>
          </a:lstStyle>
          <a:p>
            <a:pPr>
              <a:defRPr/>
            </a:pPr>
            <a:fld id="{399784D0-C383-484C-847C-57FCADAB025F}" type="slidenum">
              <a:rPr lang="fr-FR"/>
              <a:pPr>
                <a:defRPr/>
              </a:pPr>
              <a:t>‹N°›</a:t>
            </a:fld>
            <a:endParaRPr lang="fr-FR" dirty="0"/>
          </a:p>
        </p:txBody>
      </p:sp>
    </p:spTree>
    <p:extLst>
      <p:ext uri="{BB962C8B-B14F-4D97-AF65-F5344CB8AC3E}">
        <p14:creationId xmlns:p14="http://schemas.microsoft.com/office/powerpoint/2010/main" val="1169321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064000" y="770467"/>
            <a:ext cx="2400300" cy="2201333"/>
          </a:xfrm>
        </p:spPr>
        <p:txBody>
          <a:bodyPr anchor="b"/>
          <a:lstStyle>
            <a:lvl1pPr algn="l">
              <a:defRPr sz="1500" b="0"/>
            </a:lvl1pPr>
          </a:lstStyle>
          <a:p>
            <a:r>
              <a:rPr lang="fr-FR"/>
              <a:t>Modifiez le style du titre</a:t>
            </a:r>
            <a:endParaRPr lang="en-US" dirty="0"/>
          </a:p>
        </p:txBody>
      </p:sp>
      <p:sp>
        <p:nvSpPr>
          <p:cNvPr id="3" name="Content Placeholder 2"/>
          <p:cNvSpPr>
            <a:spLocks noGrp="1"/>
          </p:cNvSpPr>
          <p:nvPr>
            <p:ph idx="1"/>
          </p:nvPr>
        </p:nvSpPr>
        <p:spPr>
          <a:xfrm>
            <a:off x="400050" y="770467"/>
            <a:ext cx="3329066" cy="792480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064000" y="3191937"/>
            <a:ext cx="2400300" cy="3020719"/>
          </a:xfrm>
        </p:spPr>
        <p:txBody>
          <a:bodyPr anchor="t"/>
          <a:lstStyle>
            <a:lvl1pPr marL="0" indent="0">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fr-FR"/>
              <a:t>Modifier les styles du texte du masque</a:t>
            </a:r>
          </a:p>
        </p:txBody>
      </p:sp>
      <p:sp>
        <p:nvSpPr>
          <p:cNvPr id="5" name="Date Placeholder 3"/>
          <p:cNvSpPr>
            <a:spLocks noGrp="1"/>
          </p:cNvSpPr>
          <p:nvPr>
            <p:ph type="dt" sz="half" idx="10"/>
          </p:nvPr>
        </p:nvSpPr>
        <p:spPr/>
        <p:txBody>
          <a:bodyPr/>
          <a:lstStyle>
            <a:lvl1pPr>
              <a:defRPr/>
            </a:lvl1pPr>
          </a:lstStyle>
          <a:p>
            <a:pPr>
              <a:defRPr/>
            </a:pPr>
            <a:fld id="{AC6E9475-708C-47F9-AFB1-407BE0565C51}" type="datetime1">
              <a:rPr lang="en-US"/>
              <a:pPr>
                <a:defRPr/>
              </a:pPr>
              <a:t>6/3/2025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fr-FR"/>
          </a:p>
        </p:txBody>
      </p:sp>
      <p:sp>
        <p:nvSpPr>
          <p:cNvPr id="7" name="Slide Number Placeholder 5"/>
          <p:cNvSpPr>
            <a:spLocks noGrp="1"/>
          </p:cNvSpPr>
          <p:nvPr>
            <p:ph type="sldNum" sz="quarter" idx="12"/>
          </p:nvPr>
        </p:nvSpPr>
        <p:spPr/>
        <p:txBody>
          <a:bodyPr/>
          <a:lstStyle>
            <a:lvl1pPr>
              <a:defRPr/>
            </a:lvl1pPr>
          </a:lstStyle>
          <a:p>
            <a:pPr>
              <a:defRPr/>
            </a:pPr>
            <a:fld id="{134E08C7-5099-4002-B6D9-3C8196EF9579}" type="slidenum">
              <a:rPr lang="fr-FR"/>
              <a:pPr>
                <a:defRPr/>
              </a:pPr>
              <a:t>‹N°›</a:t>
            </a:fld>
            <a:endParaRPr lang="fr-FR" dirty="0"/>
          </a:p>
        </p:txBody>
      </p:sp>
    </p:spTree>
    <p:extLst>
      <p:ext uri="{BB962C8B-B14F-4D97-AF65-F5344CB8AC3E}">
        <p14:creationId xmlns:p14="http://schemas.microsoft.com/office/powerpoint/2010/main" val="3435210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3371850" y="2091267"/>
            <a:ext cx="2672444" cy="1651000"/>
          </a:xfrm>
        </p:spPr>
        <p:txBody>
          <a:bodyPr anchor="b"/>
          <a:lstStyle>
            <a:lvl1pPr algn="l">
              <a:defRPr sz="1800" b="0"/>
            </a:lvl1pPr>
          </a:lstStyle>
          <a:p>
            <a:r>
              <a:rPr lang="fr-FR"/>
              <a:t>Modifiez le style du titre</a:t>
            </a:r>
            <a:endParaRPr lang="en-US" dirty="0"/>
          </a:p>
        </p:txBody>
      </p:sp>
      <p:sp>
        <p:nvSpPr>
          <p:cNvPr id="17" name="Picture Placeholder 2"/>
          <p:cNvSpPr>
            <a:spLocks noGrp="1" noChangeAspect="1"/>
          </p:cNvSpPr>
          <p:nvPr>
            <p:ph type="pic" idx="13"/>
          </p:nvPr>
        </p:nvSpPr>
        <p:spPr>
          <a:xfrm>
            <a:off x="571500" y="1320800"/>
            <a:ext cx="2460731" cy="693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fr-FR" noProof="0"/>
              <a:t>Cliquez sur l'icône pour ajouter une image</a:t>
            </a:r>
            <a:endParaRPr lang="en-US" noProof="0" dirty="0"/>
          </a:p>
        </p:txBody>
      </p:sp>
      <p:sp>
        <p:nvSpPr>
          <p:cNvPr id="4" name="Text Placeholder 3"/>
          <p:cNvSpPr>
            <a:spLocks noGrp="1"/>
          </p:cNvSpPr>
          <p:nvPr>
            <p:ph type="body" sz="half" idx="2"/>
          </p:nvPr>
        </p:nvSpPr>
        <p:spPr>
          <a:xfrm>
            <a:off x="3372021" y="3962400"/>
            <a:ext cx="2673167" cy="3008489"/>
          </a:xfrm>
        </p:spPr>
        <p:txBody>
          <a:bodyPr anchor="t"/>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fr-FR"/>
              <a:t>Modifier les styles du texte du masque</a:t>
            </a:r>
          </a:p>
        </p:txBody>
      </p:sp>
      <p:sp>
        <p:nvSpPr>
          <p:cNvPr id="5" name="Date Placeholder 3"/>
          <p:cNvSpPr>
            <a:spLocks noGrp="1"/>
          </p:cNvSpPr>
          <p:nvPr>
            <p:ph type="dt" sz="half" idx="14"/>
          </p:nvPr>
        </p:nvSpPr>
        <p:spPr/>
        <p:txBody>
          <a:bodyPr/>
          <a:lstStyle>
            <a:lvl1pPr>
              <a:defRPr/>
            </a:lvl1pPr>
          </a:lstStyle>
          <a:p>
            <a:pPr>
              <a:defRPr/>
            </a:pPr>
            <a:fld id="{A5A89CA3-1867-44BE-95E7-437073958DD4}" type="datetime1">
              <a:rPr lang="en-US"/>
              <a:pPr>
                <a:defRPr/>
              </a:pPr>
              <a:t>6/3/2025</a:t>
            </a:fld>
            <a:endParaRPr lang="en-US"/>
          </a:p>
        </p:txBody>
      </p:sp>
      <p:sp>
        <p:nvSpPr>
          <p:cNvPr id="6" name="Footer Placeholder 4"/>
          <p:cNvSpPr>
            <a:spLocks noGrp="1"/>
          </p:cNvSpPr>
          <p:nvPr>
            <p:ph type="ftr" sz="quarter" idx="15"/>
          </p:nvPr>
        </p:nvSpPr>
        <p:spPr/>
        <p:txBody>
          <a:bodyPr/>
          <a:lstStyle>
            <a:lvl1pPr>
              <a:defRPr/>
            </a:lvl1pPr>
          </a:lstStyle>
          <a:p>
            <a:pPr>
              <a:defRPr/>
            </a:pPr>
            <a:endParaRPr lang="fr-FR"/>
          </a:p>
        </p:txBody>
      </p:sp>
      <p:sp>
        <p:nvSpPr>
          <p:cNvPr id="7" name="Slide Number Placeholder 5"/>
          <p:cNvSpPr>
            <a:spLocks noGrp="1"/>
          </p:cNvSpPr>
          <p:nvPr>
            <p:ph type="sldNum" sz="quarter" idx="16"/>
          </p:nvPr>
        </p:nvSpPr>
        <p:spPr/>
        <p:txBody>
          <a:bodyPr/>
          <a:lstStyle>
            <a:lvl1pPr>
              <a:defRPr/>
            </a:lvl1pPr>
          </a:lstStyle>
          <a:p>
            <a:pPr>
              <a:defRPr/>
            </a:pPr>
            <a:fld id="{67632149-E0FE-4873-8CEB-1B898E4BF729}" type="slidenum">
              <a:rPr lang="fr-FR"/>
              <a:pPr>
                <a:defRPr/>
              </a:pPr>
              <a:t>‹N°›</a:t>
            </a:fld>
            <a:endParaRPr lang="fr-FR" dirty="0"/>
          </a:p>
        </p:txBody>
      </p:sp>
    </p:spTree>
    <p:extLst>
      <p:ext uri="{BB962C8B-B14F-4D97-AF65-F5344CB8AC3E}">
        <p14:creationId xmlns:p14="http://schemas.microsoft.com/office/powerpoint/2010/main" val="1367220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026" name="Group 6"/>
          <p:cNvGrpSpPr>
            <a:grpSpLocks/>
          </p:cNvGrpSpPr>
          <p:nvPr/>
        </p:nvGrpSpPr>
        <p:grpSpPr bwMode="auto">
          <a:xfrm>
            <a:off x="5002213" y="5626100"/>
            <a:ext cx="1854200" cy="3840163"/>
            <a:chOff x="6687077" y="3259666"/>
            <a:chExt cx="2981857" cy="3208867"/>
          </a:xfrm>
        </p:grpSpPr>
        <p:cxnSp>
          <p:nvCxnSpPr>
            <p:cNvPr id="8" name="Straight Connector 7"/>
            <p:cNvCxnSpPr/>
            <p:nvPr/>
          </p:nvCxnSpPr>
          <p:spPr>
            <a:xfrm flipH="1">
              <a:off x="8754974" y="3259666"/>
              <a:ext cx="913960" cy="912650"/>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502"/>
              <a:ext cx="2981857" cy="2982031"/>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084" y="3582012"/>
              <a:ext cx="1896850" cy="1895605"/>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2710" y="3433441"/>
              <a:ext cx="1741119" cy="1739075"/>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400112" y="3985276"/>
              <a:ext cx="1263716" cy="126417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400050" y="6494463"/>
            <a:ext cx="4916488" cy="2200275"/>
          </a:xfrm>
          <a:prstGeom prst="rect">
            <a:avLst/>
          </a:prstGeom>
          <a:effectLst/>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00050" y="769938"/>
            <a:ext cx="4916488" cy="5441950"/>
          </a:xfrm>
          <a:prstGeom prst="rect">
            <a:avLst/>
          </a:prstGeom>
        </p:spPr>
        <p:txBody>
          <a:bodyPr vert="horz" lIns="91440" tIns="45720" rIns="91440" bIns="45720" rtlCol="0" anchor="ct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572125" y="8915400"/>
            <a:ext cx="900113" cy="527050"/>
          </a:xfrm>
          <a:prstGeom prst="rect">
            <a:avLst/>
          </a:prstGeom>
        </p:spPr>
        <p:txBody>
          <a:bodyPr vert="horz" lIns="91440" tIns="45720" rIns="91440" bIns="45720" rtlCol="0" anchor="t"/>
          <a:lstStyle>
            <a:lvl1pPr algn="r" eaLnBrk="1" fontAlgn="auto" hangingPunct="1">
              <a:spcBef>
                <a:spcPts val="0"/>
              </a:spcBef>
              <a:spcAft>
                <a:spcPts val="0"/>
              </a:spcAft>
              <a:defRPr sz="750" b="0" i="0" kern="0" smtClean="0">
                <a:solidFill>
                  <a:schemeClr val="bg2">
                    <a:lumMod val="50000"/>
                  </a:schemeClr>
                </a:solidFill>
                <a:effectLst/>
                <a:latin typeface="+mn-lt"/>
              </a:defRPr>
            </a:lvl1pPr>
          </a:lstStyle>
          <a:p>
            <a:pPr>
              <a:defRPr/>
            </a:pPr>
            <a:fld id="{B70AA3A9-5358-4139-A1A6-66087DB3FD22}" type="datetime1">
              <a:rPr lang="en-US"/>
              <a:pPr>
                <a:defRPr/>
              </a:pPr>
              <a:t>6/3/2025</a:t>
            </a:fld>
            <a:endParaRPr lang="en-US"/>
          </a:p>
        </p:txBody>
      </p:sp>
      <p:sp>
        <p:nvSpPr>
          <p:cNvPr id="5" name="Footer Placeholder 4"/>
          <p:cNvSpPr>
            <a:spLocks noGrp="1"/>
          </p:cNvSpPr>
          <p:nvPr>
            <p:ph type="ftr" sz="quarter" idx="3"/>
          </p:nvPr>
        </p:nvSpPr>
        <p:spPr>
          <a:xfrm>
            <a:off x="400050" y="8915400"/>
            <a:ext cx="4359275" cy="527050"/>
          </a:xfrm>
          <a:prstGeom prst="rect">
            <a:avLst/>
          </a:prstGeom>
        </p:spPr>
        <p:txBody>
          <a:bodyPr vert="horz" lIns="91440" tIns="45720" rIns="91440" bIns="45720" rtlCol="0" anchor="t"/>
          <a:lstStyle>
            <a:lvl1pPr algn="l" eaLnBrk="1" fontAlgn="auto" hangingPunct="1">
              <a:spcBef>
                <a:spcPts val="0"/>
              </a:spcBef>
              <a:spcAft>
                <a:spcPts val="0"/>
              </a:spcAft>
              <a:defRPr sz="750" b="0" i="0" kern="0">
                <a:solidFill>
                  <a:schemeClr val="bg2">
                    <a:lumMod val="50000"/>
                  </a:schemeClr>
                </a:solidFill>
                <a:effectLst/>
                <a:latin typeface="+mn-lt"/>
              </a:defRPr>
            </a:lvl1pPr>
          </a:lstStyle>
          <a:p>
            <a:pPr>
              <a:defRPr/>
            </a:pPr>
            <a:endParaRPr lang="fr-FR"/>
          </a:p>
        </p:txBody>
      </p:sp>
      <p:sp>
        <p:nvSpPr>
          <p:cNvPr id="6" name="Slide Number Placeholder 5"/>
          <p:cNvSpPr>
            <a:spLocks noGrp="1"/>
          </p:cNvSpPr>
          <p:nvPr>
            <p:ph type="sldNum" sz="quarter" idx="4"/>
          </p:nvPr>
        </p:nvSpPr>
        <p:spPr>
          <a:xfrm>
            <a:off x="5830888" y="8058150"/>
            <a:ext cx="642937" cy="966788"/>
          </a:xfrm>
          <a:prstGeom prst="rect">
            <a:avLst/>
          </a:prstGeom>
        </p:spPr>
        <p:txBody>
          <a:bodyPr vert="horz" lIns="91440" tIns="45720" rIns="91440" bIns="45720" rtlCol="0" anchor="b"/>
          <a:lstStyle>
            <a:lvl1pPr marL="38100" algn="r" eaLnBrk="1" fontAlgn="auto" hangingPunct="1">
              <a:spcBef>
                <a:spcPts val="40"/>
              </a:spcBef>
              <a:spcAft>
                <a:spcPts val="0"/>
              </a:spcAft>
              <a:defRPr sz="2100" b="0" i="0" kern="0" spc="-25" smtClean="0">
                <a:solidFill>
                  <a:schemeClr val="bg2">
                    <a:lumMod val="50000"/>
                  </a:schemeClr>
                </a:solidFill>
                <a:effectLst/>
                <a:latin typeface="+mn-lt"/>
              </a:defRPr>
            </a:lvl1pPr>
          </a:lstStyle>
          <a:p>
            <a:pPr>
              <a:defRPr/>
            </a:pPr>
            <a:fld id="{68362439-C950-4BDF-9B3F-38CBFD45A035}" type="slidenum">
              <a:rPr lang="fr-FR"/>
              <a:pPr>
                <a:defRPr/>
              </a:pPr>
              <a:t>‹N°›</a:t>
            </a:fld>
            <a:endParaRPr lang="fr-FR" dirty="0"/>
          </a:p>
        </p:txBody>
      </p:sp>
    </p:spTree>
  </p:cSld>
  <p:clrMap bg1="lt1" tx1="dk1" bg2="lt2" tx2="dk2" accent1="accent1" accent2="accent2" accent3="accent3" accent4="accent4" accent5="accent5" accent6="accent6" hlink="hlink" folHlink="folHlink"/>
  <p:sldLayoutIdLst>
    <p:sldLayoutId id="2147484040" r:id="rId1"/>
    <p:sldLayoutId id="2147484026" r:id="rId2"/>
    <p:sldLayoutId id="2147484027" r:id="rId3"/>
    <p:sldLayoutId id="2147484028" r:id="rId4"/>
    <p:sldLayoutId id="2147484029" r:id="rId5"/>
    <p:sldLayoutId id="2147484030" r:id="rId6"/>
    <p:sldLayoutId id="2147484031" r:id="rId7"/>
    <p:sldLayoutId id="2147484032" r:id="rId8"/>
    <p:sldLayoutId id="2147484033" r:id="rId9"/>
    <p:sldLayoutId id="2147484034" r:id="rId10"/>
    <p:sldLayoutId id="2147484035" r:id="rId11"/>
    <p:sldLayoutId id="2147484041" r:id="rId12"/>
    <p:sldLayoutId id="2147484036" r:id="rId13"/>
    <p:sldLayoutId id="2147484042" r:id="rId14"/>
    <p:sldLayoutId id="2147484037" r:id="rId15"/>
    <p:sldLayoutId id="2147484038" r:id="rId16"/>
    <p:sldLayoutId id="2147484039" r:id="rId17"/>
  </p:sldLayoutIdLst>
  <p:hf hdr="0" ftr="0" dt="0"/>
  <p:txStyles>
    <p:titleStyle>
      <a:lvl1pPr algn="l" defTabSz="342900" rtl="0" fontAlgn="base">
        <a:spcBef>
          <a:spcPct val="0"/>
        </a:spcBef>
        <a:spcAft>
          <a:spcPct val="0"/>
        </a:spcAft>
        <a:defRPr sz="2400" kern="1200" cap="all">
          <a:ln w="3175" cmpd="sng">
            <a:noFill/>
          </a:ln>
          <a:solidFill>
            <a:schemeClr val="tx1"/>
          </a:solidFill>
          <a:latin typeface="+mj-lt"/>
          <a:ea typeface="+mj-ea"/>
          <a:cs typeface="+mj-cs"/>
        </a:defRPr>
      </a:lvl1pPr>
      <a:lvl2pPr algn="l" defTabSz="342900" rtl="0" fontAlgn="base">
        <a:spcBef>
          <a:spcPct val="0"/>
        </a:spcBef>
        <a:spcAft>
          <a:spcPct val="0"/>
        </a:spcAft>
        <a:defRPr sz="2400">
          <a:solidFill>
            <a:schemeClr val="tx1"/>
          </a:solidFill>
          <a:latin typeface="Century Gothic" panose="020B0502020202020204" pitchFamily="34" charset="0"/>
        </a:defRPr>
      </a:lvl2pPr>
      <a:lvl3pPr algn="l" defTabSz="342900" rtl="0" fontAlgn="base">
        <a:spcBef>
          <a:spcPct val="0"/>
        </a:spcBef>
        <a:spcAft>
          <a:spcPct val="0"/>
        </a:spcAft>
        <a:defRPr sz="2400">
          <a:solidFill>
            <a:schemeClr val="tx1"/>
          </a:solidFill>
          <a:latin typeface="Century Gothic" panose="020B0502020202020204" pitchFamily="34" charset="0"/>
        </a:defRPr>
      </a:lvl3pPr>
      <a:lvl4pPr algn="l" defTabSz="342900" rtl="0" fontAlgn="base">
        <a:spcBef>
          <a:spcPct val="0"/>
        </a:spcBef>
        <a:spcAft>
          <a:spcPct val="0"/>
        </a:spcAft>
        <a:defRPr sz="2400">
          <a:solidFill>
            <a:schemeClr val="tx1"/>
          </a:solidFill>
          <a:latin typeface="Century Gothic" panose="020B0502020202020204" pitchFamily="34" charset="0"/>
        </a:defRPr>
      </a:lvl4pPr>
      <a:lvl5pPr algn="l" defTabSz="342900" rtl="0" fontAlgn="base">
        <a:spcBef>
          <a:spcPct val="0"/>
        </a:spcBef>
        <a:spcAft>
          <a:spcPct val="0"/>
        </a:spcAft>
        <a:defRPr sz="2400">
          <a:solidFill>
            <a:schemeClr val="tx1"/>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4313" indent="-214313" algn="l" defTabSz="342900" rtl="0" fontAlgn="base">
        <a:spcBef>
          <a:spcPct val="20000"/>
        </a:spcBef>
        <a:spcAft>
          <a:spcPts val="450"/>
        </a:spcAft>
        <a:buClr>
          <a:schemeClr val="tx1"/>
        </a:buClr>
        <a:buSzPct val="80000"/>
        <a:buFont typeface="Wingdings 3" panose="05040102010807070707" pitchFamily="18" charset="2"/>
        <a:buChar char=""/>
        <a:defRPr sz="1500" kern="1200">
          <a:solidFill>
            <a:srgbClr val="0F496F"/>
          </a:solidFill>
          <a:latin typeface="+mn-lt"/>
          <a:ea typeface="+mn-ea"/>
          <a:cs typeface="+mn-cs"/>
        </a:defRPr>
      </a:lvl1pPr>
      <a:lvl2pPr marL="557213" indent="-214313" algn="l" defTabSz="342900" rtl="0" fontAlgn="base">
        <a:spcBef>
          <a:spcPct val="20000"/>
        </a:spcBef>
        <a:spcAft>
          <a:spcPts val="450"/>
        </a:spcAft>
        <a:buClr>
          <a:schemeClr val="tx1"/>
        </a:buClr>
        <a:buSzPct val="80000"/>
        <a:buFont typeface="Wingdings 3" panose="05040102010807070707" pitchFamily="18" charset="2"/>
        <a:buChar char=""/>
        <a:defRPr sz="1300" kern="1200">
          <a:solidFill>
            <a:srgbClr val="0F496F"/>
          </a:solidFill>
          <a:latin typeface="+mn-lt"/>
          <a:ea typeface="+mn-ea"/>
          <a:cs typeface="+mn-cs"/>
        </a:defRPr>
      </a:lvl2pPr>
      <a:lvl3pPr marL="900113" indent="-214313" algn="l" defTabSz="342900" rtl="0" fontAlgn="base">
        <a:spcBef>
          <a:spcPct val="20000"/>
        </a:spcBef>
        <a:spcAft>
          <a:spcPts val="450"/>
        </a:spcAft>
        <a:buClr>
          <a:schemeClr val="tx1"/>
        </a:buClr>
        <a:buSzPct val="80000"/>
        <a:buFont typeface="Wingdings 3" panose="05040102010807070707" pitchFamily="18" charset="2"/>
        <a:buChar char=""/>
        <a:defRPr sz="1200" kern="1200">
          <a:solidFill>
            <a:srgbClr val="0F496F"/>
          </a:solidFill>
          <a:latin typeface="+mn-lt"/>
          <a:ea typeface="+mn-ea"/>
          <a:cs typeface="+mn-cs"/>
        </a:defRPr>
      </a:lvl3pPr>
      <a:lvl4pPr marL="1157288" indent="-128588" algn="l" defTabSz="342900" rtl="0" fontAlgn="base">
        <a:spcBef>
          <a:spcPct val="20000"/>
        </a:spcBef>
        <a:spcAft>
          <a:spcPts val="450"/>
        </a:spcAft>
        <a:buClr>
          <a:schemeClr val="tx1"/>
        </a:buClr>
        <a:buSzPct val="80000"/>
        <a:buFont typeface="Wingdings 3" panose="05040102010807070707" pitchFamily="18" charset="2"/>
        <a:buChar char=""/>
        <a:defRPr sz="1000" kern="1200">
          <a:solidFill>
            <a:srgbClr val="0F496F"/>
          </a:solidFill>
          <a:latin typeface="+mn-lt"/>
          <a:ea typeface="+mn-ea"/>
          <a:cs typeface="+mn-cs"/>
        </a:defRPr>
      </a:lvl4pPr>
      <a:lvl5pPr marL="1500188" indent="-128588" algn="l" defTabSz="342900" rtl="0" fontAlgn="base">
        <a:spcBef>
          <a:spcPct val="20000"/>
        </a:spcBef>
        <a:spcAft>
          <a:spcPts val="450"/>
        </a:spcAft>
        <a:buClr>
          <a:schemeClr val="tx1"/>
        </a:buClr>
        <a:buSzPct val="80000"/>
        <a:buFont typeface="Wingdings 3" panose="05040102010807070707" pitchFamily="18" charset="2"/>
        <a:buChar char=""/>
        <a:defRPr sz="1000" kern="1200">
          <a:solidFill>
            <a:srgbClr val="0F496F"/>
          </a:solidFill>
          <a:latin typeface="+mn-lt"/>
          <a:ea typeface="+mn-ea"/>
          <a:cs typeface="+mn-cs"/>
        </a:defRPr>
      </a:lvl5pPr>
      <a:lvl6pPr marL="18859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6pPr>
      <a:lvl7pPr marL="22288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7pPr>
      <a:lvl8pPr marL="25717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8pPr>
      <a:lvl9pPr marL="29146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hyperlink" Target="https://www.fie.fr/" TargetMode="External"/><Relationship Id="rId3" Type="http://schemas.openxmlformats.org/officeDocument/2006/relationships/hyperlink" Target="https://www.foyer-catho-serviam.com/?doing_wp_cron=1602700736.7377929687500000000000" TargetMode="External"/><Relationship Id="rId7" Type="http://schemas.openxmlformats.org/officeDocument/2006/relationships/hyperlink" Target="http://www.foyer44cherchemidi.fr/" TargetMode="External"/><Relationship Id="rId2" Type="http://schemas.openxmlformats.org/officeDocument/2006/relationships/hyperlink" Target="https://www.institutbossuet.fr/" TargetMode="External"/><Relationship Id="rId1" Type="http://schemas.openxmlformats.org/officeDocument/2006/relationships/slideLayout" Target="../slideLayouts/slideLayout2.xml"/><Relationship Id="rId6" Type="http://schemas.openxmlformats.org/officeDocument/2006/relationships/hyperlink" Target="http://feuillantines.canalblog.com/" TargetMode="External"/><Relationship Id="rId5" Type="http://schemas.openxmlformats.org/officeDocument/2006/relationships/hyperlink" Target="https://maisondeslyceennes.fr/" TargetMode="External"/><Relationship Id="rId10" Type="http://schemas.openxmlformats.org/officeDocument/2006/relationships/hyperlink" Target="mailto:inscription.lesecoles@wanadoo.fr" TargetMode="External"/><Relationship Id="rId4" Type="http://schemas.openxmlformats.org/officeDocument/2006/relationships/hyperlink" Target="mailto:foyerstegenevieve.dominicaine@gmail.com" TargetMode="External"/><Relationship Id="rId9" Type="http://schemas.openxmlformats.org/officeDocument/2006/relationships/hyperlink" Target="http://www.les-ecoles.fr/"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fondation.groupelbpam.com/fondation-groupe-lbp-am/maisons-des-jeunes-talents-qui-sommes-nous/" TargetMode="External"/><Relationship Id="rId2" Type="http://schemas.openxmlformats.org/officeDocument/2006/relationships/hyperlink" Target="http://www.maisonsdesjeunestalents.fr/"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contact@colombage-cohabitation.fr"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fcpellg.fr/" TargetMode="External"/><Relationship Id="rId2" Type="http://schemas.openxmlformats.org/officeDocument/2006/relationships/hyperlink" Target="https://peepllg.fr/"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fondation-unavenirensemble.org/" TargetMode="External"/><Relationship Id="rId2" Type="http://schemas.openxmlformats.org/officeDocument/2006/relationships/hyperlink" Target="https://www.fondationdefrance.org/fr/annuaire-des-fondations/fondation-vallet"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fondationbesse.com/devenir-laurea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fonds-potter.org/" TargetMode="External"/><Relationship Id="rId2" Type="http://schemas.openxmlformats.org/officeDocument/2006/relationships/hyperlink" Target="https://www.fonds-potter.org/" TargetMode="External"/><Relationship Id="rId1" Type="http://schemas.openxmlformats.org/officeDocument/2006/relationships/slideLayout" Target="../slideLayouts/slideLayout2.xml"/><Relationship Id="rId5" Type="http://schemas.openxmlformats.org/officeDocument/2006/relationships/hyperlink" Target="https://drive.google.com/file/d/1MFJvHG3bgVVThyQNsO0cKl4Yd-WXNTCx/view?usp=sharing" TargetMode="External"/><Relationship Id="rId4" Type="http://schemas.openxmlformats.org/officeDocument/2006/relationships/hyperlink" Target="https://www.fonds-potter.org/outil-pedagogique" TargetMode="External"/></Relationships>
</file>

<file path=ppt/slides/_rels/slide22.xml.rels><?xml version="1.0" encoding="UTF-8" standalone="yes"?>
<Relationships xmlns="http://schemas.openxmlformats.org/package/2006/relationships"><Relationship Id="rId2" Type="http://schemas.openxmlformats.org/officeDocument/2006/relationships/hyperlink" Target="https://www.fondationfrancisbouygues.com/"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mailto:contact@louis-le-grand.fr"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parcoursup.fr/" TargetMode="External"/><Relationship Id="rId2" Type="http://schemas.openxmlformats.org/officeDocument/2006/relationships/hyperlink" Target="https://pia.ac-paris.fr/serail/jcms/s2_559565/fr/accueilh" TargetMode="External"/><Relationship Id="rId1" Type="http://schemas.openxmlformats.org/officeDocument/2006/relationships/slideLayout" Target="../slideLayouts/slideLayout2.xml"/><Relationship Id="rId4" Type="http://schemas.openxmlformats.org/officeDocument/2006/relationships/hyperlink" Target="https://www.messervices.etudiant.gouv.fr/"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pia.acparis.fr/serail/jcms/s2_559565/fr/accueilh" TargetMode="External"/><Relationship Id="rId2" Type="http://schemas.openxmlformats.org/officeDocument/2006/relationships/hyperlink" Target="http://www.parcoursup.fr/"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messervices.etudiant.gouv.fr/"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psl.eu/formation/cpes-psl-louis-le-grand" TargetMode="External"/><Relationship Id="rId2" Type="http://schemas.openxmlformats.org/officeDocument/2006/relationships/hyperlink" Target="https://psl.eu/vie-de-campus/le-service-accueil-logement-de-ps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bwMode="auto">
      <p:bgPr>
        <a:solidFill>
          <a:schemeClr val="bg1">
            <a:lumMod val="85000"/>
          </a:schemeClr>
        </a:solidFill>
        <a:effectLst/>
      </p:bgPr>
    </p:bg>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0BBC1377-C7B4-4FA7-A7A5-8EC6ABE6AB90}" type="slidenum">
              <a:rPr lang="fr-FR"/>
              <a:pPr>
                <a:defRPr/>
              </a:pPr>
              <a:t>1</a:t>
            </a:fld>
            <a:endParaRPr lang="fr-FR" dirty="0"/>
          </a:p>
        </p:txBody>
      </p:sp>
      <p:sp>
        <p:nvSpPr>
          <p:cNvPr id="5" name="ZoneTexte 4"/>
          <p:cNvSpPr txBox="1"/>
          <p:nvPr/>
        </p:nvSpPr>
        <p:spPr>
          <a:xfrm>
            <a:off x="3810000" y="7543800"/>
            <a:ext cx="184731" cy="369332"/>
          </a:xfrm>
          <a:prstGeom prst="rect">
            <a:avLst/>
          </a:prstGeom>
          <a:noFill/>
        </p:spPr>
        <p:txBody>
          <a:bodyPr wrap="none" rtlCol="0">
            <a:spAutoFit/>
          </a:bodyPr>
          <a:lstStyle/>
          <a:p>
            <a:endParaRPr lang="fr-FR" dirty="0"/>
          </a:p>
        </p:txBody>
      </p:sp>
      <p:sp>
        <p:nvSpPr>
          <p:cNvPr id="8" name="Parchemin vertical 7"/>
          <p:cNvSpPr/>
          <p:nvPr/>
        </p:nvSpPr>
        <p:spPr>
          <a:xfrm>
            <a:off x="533399" y="1143000"/>
            <a:ext cx="5940425" cy="6400800"/>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600" i="1" spc="-130" dirty="0">
                <a:solidFill>
                  <a:schemeClr val="tx1"/>
                </a:solidFill>
                <a:latin typeface="Calibri" panose="020F0502020204030204" pitchFamily="34" charset="0"/>
                <a:cs typeface="Calibri" panose="020F0502020204030204" pitchFamily="34" charset="0"/>
              </a:rPr>
              <a:t>Petit </a:t>
            </a:r>
            <a:r>
              <a:rPr lang="fr-FR" sz="3600" i="1" spc="-130" dirty="0" err="1">
                <a:solidFill>
                  <a:schemeClr val="tx1"/>
                </a:solidFill>
                <a:latin typeface="Calibri" panose="020F0502020204030204" pitchFamily="34" charset="0"/>
                <a:cs typeface="Calibri" panose="020F0502020204030204" pitchFamily="34" charset="0"/>
              </a:rPr>
              <a:t>v</a:t>
            </a:r>
            <a:r>
              <a:rPr lang="fr-FR" sz="3600" i="1" spc="-130" dirty="0" err="1" smtClean="0">
                <a:solidFill>
                  <a:schemeClr val="tx1"/>
                </a:solidFill>
                <a:latin typeface="Calibri" panose="020F0502020204030204" pitchFamily="34" charset="0"/>
                <a:cs typeface="Calibri" panose="020F0502020204030204" pitchFamily="34" charset="0"/>
              </a:rPr>
              <a:t>ademecum</a:t>
            </a:r>
            <a:r>
              <a:rPr lang="fr-FR" sz="3600" i="1" spc="-130" dirty="0" smtClean="0">
                <a:solidFill>
                  <a:schemeClr val="tx1"/>
                </a:solidFill>
                <a:latin typeface="Calibri" panose="020F0502020204030204" pitchFamily="34" charset="0"/>
                <a:cs typeface="Calibri" panose="020F0502020204030204" pitchFamily="34" charset="0"/>
              </a:rPr>
              <a:t> </a:t>
            </a:r>
            <a:r>
              <a:rPr lang="fr-FR" sz="3600" i="1" spc="-130" dirty="0">
                <a:solidFill>
                  <a:schemeClr val="tx1"/>
                </a:solidFill>
                <a:latin typeface="Calibri" panose="020F0502020204030204" pitchFamily="34" charset="0"/>
                <a:cs typeface="Calibri" panose="020F0502020204030204" pitchFamily="34" charset="0"/>
              </a:rPr>
              <a:t>des aides et possibilités de logement pour un étudiant arrivant </a:t>
            </a:r>
            <a:r>
              <a:rPr lang="fr-FR" sz="3600" i="1" spc="-130" dirty="0" smtClean="0">
                <a:solidFill>
                  <a:schemeClr val="tx1"/>
                </a:solidFill>
                <a:latin typeface="Calibri" panose="020F0502020204030204" pitchFamily="34" charset="0"/>
                <a:cs typeface="Calibri" panose="020F0502020204030204" pitchFamily="34" charset="0"/>
              </a:rPr>
              <a:t>en CPGE ou au CPES au </a:t>
            </a:r>
            <a:r>
              <a:rPr lang="fr-FR" sz="3600" i="1" spc="-130" dirty="0">
                <a:solidFill>
                  <a:schemeClr val="tx1"/>
                </a:solidFill>
                <a:latin typeface="Calibri" panose="020F0502020204030204" pitchFamily="34" charset="0"/>
                <a:cs typeface="Calibri" panose="020F0502020204030204" pitchFamily="34" charset="0"/>
              </a:rPr>
              <a:t>lycée Louis-le-Grand</a:t>
            </a:r>
            <a:endParaRPr lang="fr-FR" sz="3600" i="1" dirty="0">
              <a:solidFill>
                <a:schemeClr val="tx1"/>
              </a:solidFill>
              <a:latin typeface="Calibri" panose="020F0502020204030204" pitchFamily="34" charset="0"/>
              <a:cs typeface="Calibri" panose="020F0502020204030204" pitchFamily="34" charset="0"/>
            </a:endParaRPr>
          </a:p>
          <a:p>
            <a:pPr algn="ctr"/>
            <a:endParaRPr lang="fr-FR" dirty="0">
              <a:latin typeface="Calibri" panose="020F0502020204030204" pitchFamily="34" charset="0"/>
              <a:cs typeface="Calibri" panose="020F050202020403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85000"/>
          </a:schemeClr>
        </a:solidFill>
        <a:effectLst/>
      </p:bgPr>
    </p:bg>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0BBC1377-C7B4-4FA7-A7A5-8EC6ABE6AB90}" type="slidenum">
              <a:rPr lang="fr-FR"/>
              <a:pPr>
                <a:defRPr/>
              </a:pPr>
              <a:t>10</a:t>
            </a:fld>
            <a:endParaRPr lang="fr-FR" dirty="0"/>
          </a:p>
        </p:txBody>
      </p:sp>
      <p:sp>
        <p:nvSpPr>
          <p:cNvPr id="5" name="ZoneTexte 4"/>
          <p:cNvSpPr txBox="1"/>
          <p:nvPr/>
        </p:nvSpPr>
        <p:spPr>
          <a:xfrm>
            <a:off x="3810000" y="7543800"/>
            <a:ext cx="184731" cy="307777"/>
          </a:xfrm>
          <a:prstGeom prst="rect">
            <a:avLst/>
          </a:prstGeom>
          <a:noFill/>
        </p:spPr>
        <p:txBody>
          <a:bodyPr wrap="none" rtlCol="0">
            <a:spAutoFit/>
          </a:bodyPr>
          <a:lstStyle/>
          <a:p>
            <a:endParaRPr lang="fr-FR" sz="1400" dirty="0">
              <a:latin typeface="LLG Type" panose="00000500000000000000" pitchFamily="50" charset="0"/>
            </a:endParaRPr>
          </a:p>
        </p:txBody>
      </p:sp>
      <p:sp>
        <p:nvSpPr>
          <p:cNvPr id="9" name="Organigramme : Bande perforée 8"/>
          <p:cNvSpPr/>
          <p:nvPr/>
        </p:nvSpPr>
        <p:spPr>
          <a:xfrm>
            <a:off x="304801" y="914400"/>
            <a:ext cx="5715000" cy="9067800"/>
          </a:xfrm>
          <a:prstGeom prst="flowChartPunched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1200" b="1" dirty="0" smtClean="0">
              <a:solidFill>
                <a:schemeClr val="tx1"/>
              </a:solidFill>
              <a:latin typeface="LLG Type" panose="00000500000000000000" pitchFamily="50" charset="0"/>
            </a:endParaRPr>
          </a:p>
          <a:p>
            <a:endParaRPr lang="fr-FR" sz="1400" b="1" dirty="0">
              <a:solidFill>
                <a:schemeClr val="tx1"/>
              </a:solidFill>
              <a:latin typeface="LLG Type" panose="00000500000000000000" pitchFamily="50" charset="0"/>
            </a:endParaRPr>
          </a:p>
          <a:p>
            <a:r>
              <a:rPr lang="fr-FR" sz="1400" b="1" i="1" dirty="0" smtClean="0">
                <a:solidFill>
                  <a:schemeClr val="tx1"/>
                </a:solidFill>
                <a:latin typeface="Calibri" panose="020F0502020204030204" pitchFamily="34" charset="0"/>
                <a:cs typeface="Calibri" panose="020F0502020204030204" pitchFamily="34" charset="0"/>
              </a:rPr>
              <a:t>Foyer </a:t>
            </a:r>
            <a:r>
              <a:rPr lang="fr-FR" sz="1400" b="1" i="1" dirty="0">
                <a:solidFill>
                  <a:schemeClr val="tx1"/>
                </a:solidFill>
                <a:latin typeface="Calibri" panose="020F0502020204030204" pitchFamily="34" charset="0"/>
                <a:cs typeface="Calibri" panose="020F0502020204030204" pitchFamily="34" charset="0"/>
              </a:rPr>
              <a:t>accueillant des garçons :</a:t>
            </a:r>
          </a:p>
          <a:p>
            <a:pPr lvl="0"/>
            <a:r>
              <a:rPr lang="fr-FR" sz="1400" b="1" dirty="0">
                <a:solidFill>
                  <a:schemeClr val="tx1"/>
                </a:solidFill>
                <a:latin typeface="Calibri" panose="020F0502020204030204" pitchFamily="34" charset="0"/>
                <a:cs typeface="Calibri" panose="020F0502020204030204" pitchFamily="34" charset="0"/>
                <a:hlinkClick r:id="rId2"/>
              </a:rPr>
              <a:t>Institut BOSSUET</a:t>
            </a:r>
            <a:r>
              <a:rPr lang="fr-FR" sz="1400" dirty="0">
                <a:solidFill>
                  <a:schemeClr val="tx1"/>
                </a:solidFill>
                <a:latin typeface="Calibri" panose="020F0502020204030204" pitchFamily="34" charset="0"/>
                <a:cs typeface="Calibri" panose="020F0502020204030204" pitchFamily="34" charset="0"/>
              </a:rPr>
              <a:t> / 6, rue Guynemer 75006 PARIS – Tél.: 01 44 39 76 </a:t>
            </a:r>
            <a:r>
              <a:rPr lang="fr-FR" sz="1400" dirty="0" smtClean="0">
                <a:solidFill>
                  <a:schemeClr val="tx1"/>
                </a:solidFill>
                <a:latin typeface="Calibri" panose="020F0502020204030204" pitchFamily="34" charset="0"/>
                <a:cs typeface="Calibri" panose="020F0502020204030204" pitchFamily="34" charset="0"/>
              </a:rPr>
              <a:t>76</a:t>
            </a:r>
          </a:p>
          <a:p>
            <a:pPr lvl="0"/>
            <a:endParaRPr lang="fr-FR" sz="1400" dirty="0">
              <a:solidFill>
                <a:schemeClr val="tx1"/>
              </a:solidFill>
              <a:latin typeface="Calibri" panose="020F0502020204030204" pitchFamily="34" charset="0"/>
              <a:cs typeface="Calibri" panose="020F0502020204030204" pitchFamily="34" charset="0"/>
            </a:endParaRPr>
          </a:p>
          <a:p>
            <a:r>
              <a:rPr lang="fr-FR" sz="1400" b="1" i="1" dirty="0">
                <a:solidFill>
                  <a:schemeClr val="tx1"/>
                </a:solidFill>
                <a:latin typeface="Calibri" panose="020F0502020204030204" pitchFamily="34" charset="0"/>
                <a:cs typeface="Calibri" panose="020F0502020204030204" pitchFamily="34" charset="0"/>
              </a:rPr>
              <a:t>Foyers accueillants des filles :</a:t>
            </a:r>
            <a:endParaRPr lang="fr-FR" sz="1400" i="1" dirty="0">
              <a:solidFill>
                <a:schemeClr val="tx1"/>
              </a:solidFill>
              <a:latin typeface="Calibri" panose="020F0502020204030204" pitchFamily="34" charset="0"/>
              <a:cs typeface="Calibri" panose="020F0502020204030204" pitchFamily="34" charset="0"/>
            </a:endParaRPr>
          </a:p>
          <a:p>
            <a:r>
              <a:rPr lang="fr-FR" sz="1400" b="1" dirty="0">
                <a:solidFill>
                  <a:schemeClr val="tx1"/>
                </a:solidFill>
                <a:latin typeface="Calibri" panose="020F0502020204030204" pitchFamily="34" charset="0"/>
                <a:cs typeface="Calibri" panose="020F0502020204030204" pitchFamily="34" charset="0"/>
                <a:hlinkClick r:id="rId3"/>
              </a:rPr>
              <a:t>Institut SERVIAM</a:t>
            </a:r>
            <a:r>
              <a:rPr lang="fr-FR" sz="1400" dirty="0">
                <a:solidFill>
                  <a:schemeClr val="tx1"/>
                </a:solidFill>
                <a:latin typeface="Calibri" panose="020F0502020204030204" pitchFamily="34" charset="0"/>
                <a:cs typeface="Calibri" panose="020F0502020204030204" pitchFamily="34" charset="0"/>
              </a:rPr>
              <a:t> / 20 rue Gay Lussac 75005 PARIS – Tél.: 01 42 34 95 90</a:t>
            </a:r>
          </a:p>
          <a:p>
            <a:pPr lvl="0"/>
            <a:endParaRPr lang="fr-FR" sz="1400" b="1" dirty="0">
              <a:solidFill>
                <a:schemeClr val="tx1"/>
              </a:solidFill>
              <a:latin typeface="Calibri" panose="020F0502020204030204" pitchFamily="34" charset="0"/>
              <a:cs typeface="Calibri" panose="020F0502020204030204" pitchFamily="34" charset="0"/>
            </a:endParaRPr>
          </a:p>
          <a:p>
            <a:pPr lvl="0"/>
            <a:r>
              <a:rPr lang="fr-FR" sz="1400" b="1" u="sng" dirty="0">
                <a:solidFill>
                  <a:schemeClr val="tx1"/>
                </a:solidFill>
                <a:latin typeface="Calibri" panose="020F0502020204030204" pitchFamily="34" charset="0"/>
                <a:cs typeface="Calibri" panose="020F0502020204030204" pitchFamily="34" charset="0"/>
              </a:rPr>
              <a:t>Foyer Sainte-Geneviève</a:t>
            </a:r>
            <a:r>
              <a:rPr lang="fr-FR" sz="1400" dirty="0">
                <a:solidFill>
                  <a:schemeClr val="tx1"/>
                </a:solidFill>
                <a:latin typeface="Calibri" panose="020F0502020204030204" pitchFamily="34" charset="0"/>
                <a:cs typeface="Calibri" panose="020F0502020204030204" pitchFamily="34" charset="0"/>
              </a:rPr>
              <a:t> / 65 rue du Cardinal Lemoine 75005 PARIS – Tél.: 01 43 54 11 41 – </a:t>
            </a:r>
            <a:r>
              <a:rPr lang="fr-FR" sz="1400" b="1" dirty="0">
                <a:solidFill>
                  <a:schemeClr val="tx1"/>
                </a:solidFill>
                <a:latin typeface="Calibri" panose="020F0502020204030204" pitchFamily="34" charset="0"/>
                <a:cs typeface="Calibri" panose="020F0502020204030204" pitchFamily="34" charset="0"/>
                <a:hlinkClick r:id="rId4"/>
              </a:rPr>
              <a:t>foyerstegenevieve.dominicaine@gmail.com</a:t>
            </a:r>
            <a:endParaRPr lang="fr-FR" sz="1400" dirty="0">
              <a:solidFill>
                <a:schemeClr val="tx1"/>
              </a:solidFill>
              <a:latin typeface="Calibri" panose="020F0502020204030204" pitchFamily="34" charset="0"/>
              <a:cs typeface="Calibri" panose="020F0502020204030204" pitchFamily="34" charset="0"/>
            </a:endParaRPr>
          </a:p>
          <a:p>
            <a:endParaRPr lang="fr-FR" sz="1400" dirty="0">
              <a:solidFill>
                <a:schemeClr val="tx1"/>
              </a:solidFill>
              <a:latin typeface="Calibri" panose="020F0502020204030204" pitchFamily="34" charset="0"/>
              <a:cs typeface="Calibri" panose="020F0502020204030204" pitchFamily="34" charset="0"/>
            </a:endParaRPr>
          </a:p>
          <a:p>
            <a:pPr lvl="0"/>
            <a:r>
              <a:rPr lang="fr-FR" sz="1400" b="1" dirty="0">
                <a:solidFill>
                  <a:schemeClr val="tx1"/>
                </a:solidFill>
                <a:latin typeface="Calibri" panose="020F0502020204030204" pitchFamily="34" charset="0"/>
                <a:cs typeface="Calibri" panose="020F0502020204030204" pitchFamily="34" charset="0"/>
                <a:hlinkClick r:id="rId5"/>
              </a:rPr>
              <a:t>Maison des Lycéennes</a:t>
            </a:r>
            <a:r>
              <a:rPr lang="fr-FR" sz="1400" dirty="0">
                <a:solidFill>
                  <a:schemeClr val="tx1"/>
                </a:solidFill>
                <a:latin typeface="Calibri" panose="020F0502020204030204" pitchFamily="34" charset="0"/>
                <a:cs typeface="Calibri" panose="020F0502020204030204" pitchFamily="34" charset="0"/>
              </a:rPr>
              <a:t> / 5 rue Amyot 75005 PARIS – Tél.: 01 44 08 76 </a:t>
            </a:r>
            <a:r>
              <a:rPr lang="fr-FR" sz="1400" dirty="0" smtClean="0">
                <a:solidFill>
                  <a:schemeClr val="tx1"/>
                </a:solidFill>
                <a:latin typeface="Calibri" panose="020F0502020204030204" pitchFamily="34" charset="0"/>
                <a:cs typeface="Calibri" panose="020F0502020204030204" pitchFamily="34" charset="0"/>
              </a:rPr>
              <a:t>60</a:t>
            </a:r>
          </a:p>
          <a:p>
            <a:pPr lvl="0"/>
            <a:endParaRPr lang="fr-FR" sz="1400" dirty="0">
              <a:solidFill>
                <a:schemeClr val="tx1"/>
              </a:solidFill>
              <a:latin typeface="Calibri" panose="020F0502020204030204" pitchFamily="34" charset="0"/>
              <a:cs typeface="Calibri" panose="020F0502020204030204" pitchFamily="34" charset="0"/>
            </a:endParaRPr>
          </a:p>
          <a:p>
            <a:pPr lvl="0"/>
            <a:r>
              <a:rPr lang="fr-FR" sz="1400" b="1" dirty="0">
                <a:solidFill>
                  <a:schemeClr val="tx1"/>
                </a:solidFill>
                <a:latin typeface="Calibri" panose="020F0502020204030204" pitchFamily="34" charset="0"/>
                <a:cs typeface="Calibri" panose="020F0502020204030204" pitchFamily="34" charset="0"/>
                <a:hlinkClick r:id="rId6"/>
              </a:rPr>
              <a:t>Foyer des Feuillantines</a:t>
            </a:r>
            <a:r>
              <a:rPr lang="fr-FR" sz="1400" dirty="0">
                <a:solidFill>
                  <a:schemeClr val="tx1"/>
                </a:solidFill>
                <a:latin typeface="Calibri" panose="020F0502020204030204" pitchFamily="34" charset="0"/>
                <a:cs typeface="Calibri" panose="020F0502020204030204" pitchFamily="34" charset="0"/>
              </a:rPr>
              <a:t> – 12 rue des Feuillantines 75005 PARIS – Tél.: 01 40 51 32 </a:t>
            </a:r>
            <a:r>
              <a:rPr lang="fr-FR" sz="1400" dirty="0" smtClean="0">
                <a:solidFill>
                  <a:schemeClr val="tx1"/>
                </a:solidFill>
                <a:latin typeface="Calibri" panose="020F0502020204030204" pitchFamily="34" charset="0"/>
                <a:cs typeface="Calibri" panose="020F0502020204030204" pitchFamily="34" charset="0"/>
              </a:rPr>
              <a:t>00</a:t>
            </a:r>
          </a:p>
          <a:p>
            <a:pPr lvl="0"/>
            <a:endParaRPr lang="fr-FR" sz="1400" dirty="0">
              <a:solidFill>
                <a:schemeClr val="tx1"/>
              </a:solidFill>
              <a:latin typeface="Calibri" panose="020F0502020204030204" pitchFamily="34" charset="0"/>
              <a:cs typeface="Calibri" panose="020F0502020204030204" pitchFamily="34" charset="0"/>
            </a:endParaRPr>
          </a:p>
          <a:p>
            <a:pPr lvl="0"/>
            <a:r>
              <a:rPr lang="fr-FR" sz="1400" b="1" dirty="0">
                <a:solidFill>
                  <a:schemeClr val="tx1"/>
                </a:solidFill>
                <a:latin typeface="Calibri" panose="020F0502020204030204" pitchFamily="34" charset="0"/>
                <a:cs typeface="Calibri" panose="020F0502020204030204" pitchFamily="34" charset="0"/>
                <a:hlinkClick r:id="rId7"/>
              </a:rPr>
              <a:t>Foyer Cherche Midi</a:t>
            </a:r>
            <a:r>
              <a:rPr lang="fr-FR" sz="1400" dirty="0">
                <a:solidFill>
                  <a:schemeClr val="tx1"/>
                </a:solidFill>
                <a:latin typeface="Calibri" panose="020F0502020204030204" pitchFamily="34" charset="0"/>
                <a:cs typeface="Calibri" panose="020F0502020204030204" pitchFamily="34" charset="0"/>
              </a:rPr>
              <a:t> / 44 rue du Cherche Midi 75006 PARIS – Tél.: 01 45 48 15 </a:t>
            </a:r>
            <a:r>
              <a:rPr lang="fr-FR" sz="1400" dirty="0" smtClean="0">
                <a:solidFill>
                  <a:schemeClr val="tx1"/>
                </a:solidFill>
                <a:latin typeface="Calibri" panose="020F0502020204030204" pitchFamily="34" charset="0"/>
                <a:cs typeface="Calibri" panose="020F0502020204030204" pitchFamily="34" charset="0"/>
              </a:rPr>
              <a:t>05</a:t>
            </a:r>
          </a:p>
          <a:p>
            <a:pPr lvl="0"/>
            <a:endParaRPr lang="fr-FR" sz="1400" dirty="0">
              <a:solidFill>
                <a:schemeClr val="tx1"/>
              </a:solidFill>
              <a:latin typeface="Calibri" panose="020F0502020204030204" pitchFamily="34" charset="0"/>
              <a:cs typeface="Calibri" panose="020F0502020204030204" pitchFamily="34" charset="0"/>
            </a:endParaRPr>
          </a:p>
          <a:p>
            <a:pPr lvl="0"/>
            <a:r>
              <a:rPr lang="fr-FR" sz="1400" b="1" dirty="0">
                <a:solidFill>
                  <a:schemeClr val="tx1"/>
                </a:solidFill>
                <a:latin typeface="Calibri" panose="020F0502020204030204" pitchFamily="34" charset="0"/>
                <a:cs typeface="Calibri" panose="020F0502020204030204" pitchFamily="34" charset="0"/>
                <a:hlinkClick r:id="rId8"/>
              </a:rPr>
              <a:t>Foyer International des Étudiantes</a:t>
            </a:r>
            <a:r>
              <a:rPr lang="fr-FR" sz="1400" dirty="0">
                <a:solidFill>
                  <a:schemeClr val="tx1"/>
                </a:solidFill>
                <a:latin typeface="Calibri" panose="020F0502020204030204" pitchFamily="34" charset="0"/>
                <a:cs typeface="Calibri" panose="020F0502020204030204" pitchFamily="34" charset="0"/>
              </a:rPr>
              <a:t> / 93, bd Saint-Michel 75005 PARIS – Tél.: 01 43 54 49 </a:t>
            </a:r>
            <a:r>
              <a:rPr lang="fr-FR" sz="1400" dirty="0" smtClean="0">
                <a:solidFill>
                  <a:schemeClr val="tx1"/>
                </a:solidFill>
                <a:latin typeface="Calibri" panose="020F0502020204030204" pitchFamily="34" charset="0"/>
                <a:cs typeface="Calibri" panose="020F0502020204030204" pitchFamily="34" charset="0"/>
              </a:rPr>
              <a:t>63</a:t>
            </a:r>
          </a:p>
          <a:p>
            <a:pPr lvl="0"/>
            <a:endParaRPr lang="fr-FR" sz="1400" dirty="0">
              <a:solidFill>
                <a:schemeClr val="tx1"/>
              </a:solidFill>
              <a:latin typeface="Calibri" panose="020F0502020204030204" pitchFamily="34" charset="0"/>
              <a:cs typeface="Calibri" panose="020F0502020204030204" pitchFamily="34" charset="0"/>
            </a:endParaRPr>
          </a:p>
          <a:p>
            <a:pPr lvl="0"/>
            <a:r>
              <a:rPr lang="fr-FR" sz="1400" b="1" dirty="0" smtClean="0">
                <a:solidFill>
                  <a:schemeClr val="tx1"/>
                </a:solidFill>
                <a:latin typeface="Calibri" panose="020F0502020204030204" pitchFamily="34" charset="0"/>
                <a:cs typeface="Calibri" panose="020F0502020204030204" pitchFamily="34" charset="0"/>
                <a:hlinkClick r:id="rId9"/>
              </a:rPr>
              <a:t>Foyer </a:t>
            </a:r>
            <a:r>
              <a:rPr lang="fr-FR" sz="1400" b="1" dirty="0">
                <a:solidFill>
                  <a:schemeClr val="tx1"/>
                </a:solidFill>
                <a:latin typeface="Calibri" panose="020F0502020204030204" pitchFamily="34" charset="0"/>
                <a:cs typeface="Calibri" panose="020F0502020204030204" pitchFamily="34" charset="0"/>
                <a:hlinkClick r:id="rId9"/>
              </a:rPr>
              <a:t>universitaire Les Écoles</a:t>
            </a:r>
            <a:r>
              <a:rPr lang="fr-FR" sz="1400" dirty="0">
                <a:solidFill>
                  <a:schemeClr val="tx1"/>
                </a:solidFill>
                <a:latin typeface="Calibri" panose="020F0502020204030204" pitchFamily="34" charset="0"/>
                <a:cs typeface="Calibri" panose="020F0502020204030204" pitchFamily="34" charset="0"/>
              </a:rPr>
              <a:t> / 36 rue des Écoles 75006 PARIS – Tél.: 01 43 29 09 10 – Mail: </a:t>
            </a:r>
            <a:r>
              <a:rPr lang="fr-FR" sz="1400" dirty="0" smtClean="0">
                <a:solidFill>
                  <a:schemeClr val="tx1"/>
                </a:solidFill>
                <a:latin typeface="Calibri" panose="020F0502020204030204" pitchFamily="34" charset="0"/>
                <a:cs typeface="Calibri" panose="020F0502020204030204" pitchFamily="34" charset="0"/>
                <a:hlinkClick r:id="rId10"/>
              </a:rPr>
              <a:t>inscription.lesecoles@wanadoo.fr</a:t>
            </a:r>
            <a:endParaRPr lang="fr-FR" sz="1400" dirty="0" smtClean="0">
              <a:solidFill>
                <a:schemeClr val="tx1"/>
              </a:solidFill>
              <a:latin typeface="Calibri" panose="020F0502020204030204" pitchFamily="34" charset="0"/>
              <a:cs typeface="Calibri" panose="020F0502020204030204" pitchFamily="34" charset="0"/>
            </a:endParaRPr>
          </a:p>
          <a:p>
            <a:pPr lvl="0"/>
            <a:endParaRPr lang="fr-FR" sz="1200" dirty="0" smtClean="0">
              <a:solidFill>
                <a:schemeClr val="tx1"/>
              </a:solidFill>
              <a:latin typeface="Calibri" panose="020F0502020204030204" pitchFamily="34" charset="0"/>
              <a:cs typeface="Calibri" panose="020F0502020204030204" pitchFamily="34" charset="0"/>
            </a:endParaRPr>
          </a:p>
          <a:p>
            <a:endParaRPr lang="fr-FR" sz="1400" dirty="0">
              <a:solidFill>
                <a:schemeClr val="tx1"/>
              </a:solidFill>
              <a:latin typeface="Calibri" panose="020F0502020204030204" pitchFamily="34" charset="0"/>
              <a:cs typeface="Calibri" panose="020F0502020204030204" pitchFamily="34" charset="0"/>
            </a:endParaRPr>
          </a:p>
        </p:txBody>
      </p:sp>
      <p:sp>
        <p:nvSpPr>
          <p:cNvPr id="6" name="Parchemin vertical 5"/>
          <p:cNvSpPr/>
          <p:nvPr/>
        </p:nvSpPr>
        <p:spPr>
          <a:xfrm rot="10800000" flipH="1" flipV="1">
            <a:off x="581024" y="152401"/>
            <a:ext cx="2619376" cy="1600199"/>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latin typeface="Calibri" panose="020F0502020204030204" pitchFamily="34" charset="0"/>
                <a:cs typeface="Calibri" panose="020F0502020204030204" pitchFamily="34" charset="0"/>
              </a:rPr>
              <a:t>Répertoire des foyers pour étudiants </a:t>
            </a:r>
            <a:r>
              <a:rPr lang="fr-FR" b="1" dirty="0">
                <a:solidFill>
                  <a:schemeClr val="tx1"/>
                </a:solidFill>
                <a:latin typeface="LLG Type" panose="00000500000000000000" pitchFamily="50" charset="0"/>
              </a:rPr>
              <a:t/>
            </a:r>
            <a:br>
              <a:rPr lang="fr-FR" b="1" dirty="0">
                <a:solidFill>
                  <a:schemeClr val="tx1"/>
                </a:solidFill>
                <a:latin typeface="LLG Type" panose="00000500000000000000" pitchFamily="50" charset="0"/>
              </a:rPr>
            </a:br>
            <a:endParaRPr lang="fr-FR" dirty="0">
              <a:solidFill>
                <a:schemeClr val="tx1"/>
              </a:solidFill>
              <a:latin typeface="LLG Type" panose="00000500000000000000" pitchFamily="50" charset="0"/>
            </a:endParaRPr>
          </a:p>
        </p:txBody>
      </p:sp>
    </p:spTree>
    <p:extLst>
      <p:ext uri="{BB962C8B-B14F-4D97-AF65-F5344CB8AC3E}">
        <p14:creationId xmlns:p14="http://schemas.microsoft.com/office/powerpoint/2010/main" val="7680463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85000"/>
          </a:schemeClr>
        </a:solidFill>
        <a:effectLst/>
      </p:bgPr>
    </p:bg>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0BBC1377-C7B4-4FA7-A7A5-8EC6ABE6AB90}" type="slidenum">
              <a:rPr lang="fr-FR"/>
              <a:pPr>
                <a:defRPr/>
              </a:pPr>
              <a:t>11</a:t>
            </a:fld>
            <a:endParaRPr lang="fr-FR" dirty="0"/>
          </a:p>
        </p:txBody>
      </p:sp>
      <p:sp>
        <p:nvSpPr>
          <p:cNvPr id="5" name="ZoneTexte 4"/>
          <p:cNvSpPr txBox="1"/>
          <p:nvPr/>
        </p:nvSpPr>
        <p:spPr>
          <a:xfrm>
            <a:off x="3810000" y="7543800"/>
            <a:ext cx="184731" cy="307777"/>
          </a:xfrm>
          <a:prstGeom prst="rect">
            <a:avLst/>
          </a:prstGeom>
          <a:noFill/>
        </p:spPr>
        <p:txBody>
          <a:bodyPr wrap="none" rtlCol="0">
            <a:spAutoFit/>
          </a:bodyPr>
          <a:lstStyle/>
          <a:p>
            <a:endParaRPr lang="fr-FR" sz="1400" dirty="0">
              <a:latin typeface="LLG Type" panose="00000500000000000000" pitchFamily="50" charset="0"/>
            </a:endParaRPr>
          </a:p>
        </p:txBody>
      </p:sp>
      <p:sp>
        <p:nvSpPr>
          <p:cNvPr id="9" name="Organigramme : Bande perforée 8"/>
          <p:cNvSpPr/>
          <p:nvPr/>
        </p:nvSpPr>
        <p:spPr>
          <a:xfrm>
            <a:off x="609600" y="1371600"/>
            <a:ext cx="5105400" cy="8382000"/>
          </a:xfrm>
          <a:prstGeom prst="flowChartPunched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1200" u="sng" dirty="0" smtClean="0">
              <a:solidFill>
                <a:schemeClr val="tx1"/>
              </a:solidFill>
              <a:latin typeface="Calibri" panose="020F0502020204030204" pitchFamily="34" charset="0"/>
              <a:cs typeface="Calibri" panose="020F0502020204030204" pitchFamily="34" charset="0"/>
            </a:endParaRPr>
          </a:p>
          <a:p>
            <a:r>
              <a:rPr lang="fr-FR" sz="1400" b="1" u="sng" dirty="0">
                <a:solidFill>
                  <a:schemeClr val="tx1"/>
                </a:solidFill>
                <a:latin typeface="Calibri" panose="020F0502020204030204" pitchFamily="34" charset="0"/>
                <a:cs typeface="Calibri" panose="020F0502020204030204" pitchFamily="34" charset="0"/>
              </a:rPr>
              <a:t>L’association Maisons des Jeunes Talents </a:t>
            </a:r>
            <a:r>
              <a:rPr lang="fr-FR" sz="1400" dirty="0">
                <a:solidFill>
                  <a:schemeClr val="tx1"/>
                </a:solidFill>
                <a:latin typeface="Calibri" panose="020F0502020204030204" pitchFamily="34" charset="0"/>
                <a:cs typeface="Calibri" panose="020F0502020204030204" pitchFamily="34" charset="0"/>
              </a:rPr>
              <a:t>propose à des étudiant(e)s boursier(e)s en première et/ou deuxième année de CPGE un hébergement gratuit à Paris ainsi qu’un accompagnement humain, académique et préprofessionnel. </a:t>
            </a:r>
            <a:endParaRPr lang="fr-FR" sz="1400" dirty="0" smtClean="0">
              <a:solidFill>
                <a:schemeClr val="tx1"/>
              </a:solidFill>
              <a:latin typeface="Calibri" panose="020F0502020204030204" pitchFamily="34" charset="0"/>
              <a:cs typeface="Calibri" panose="020F0502020204030204" pitchFamily="34" charset="0"/>
            </a:endParaRPr>
          </a:p>
          <a:p>
            <a:r>
              <a:rPr lang="fr-FR" sz="1400" dirty="0">
                <a:solidFill>
                  <a:schemeClr val="tx1"/>
                </a:solidFill>
                <a:latin typeface="Calibri" panose="020F0502020204030204" pitchFamily="34" charset="0"/>
                <a:cs typeface="Calibri" panose="020F0502020204030204" pitchFamily="34" charset="0"/>
              </a:rPr>
              <a:t>Le dossier de candidature est à remplir à partir du mois d’avril sur « </a:t>
            </a:r>
            <a:r>
              <a:rPr lang="fr-FR" sz="1400" b="1" dirty="0">
                <a:solidFill>
                  <a:schemeClr val="tx1"/>
                </a:solidFill>
                <a:latin typeface="Calibri" panose="020F0502020204030204" pitchFamily="34" charset="0"/>
                <a:cs typeface="Calibri" panose="020F0502020204030204" pitchFamily="34" charset="0"/>
                <a:hlinkClick r:id="rId2"/>
              </a:rPr>
              <a:t>Maisons des Jeunes Talents</a:t>
            </a:r>
            <a:r>
              <a:rPr lang="fr-FR" sz="1400" dirty="0">
                <a:solidFill>
                  <a:schemeClr val="tx1"/>
                </a:solidFill>
                <a:latin typeface="Calibri" panose="020F0502020204030204" pitchFamily="34" charset="0"/>
                <a:cs typeface="Calibri" panose="020F0502020204030204" pitchFamily="34" charset="0"/>
              </a:rPr>
              <a:t> » </a:t>
            </a:r>
            <a:r>
              <a:rPr lang="fr-FR" sz="1400" dirty="0" smtClean="0">
                <a:solidFill>
                  <a:schemeClr val="tx1"/>
                </a:solidFill>
                <a:latin typeface="Calibri" panose="020F0502020204030204" pitchFamily="34" charset="0"/>
                <a:cs typeface="Calibri" panose="020F0502020204030204" pitchFamily="34" charset="0"/>
              </a:rPr>
              <a:t>.</a:t>
            </a:r>
          </a:p>
          <a:p>
            <a:endParaRPr lang="fr-FR" sz="1400" dirty="0">
              <a:solidFill>
                <a:schemeClr val="tx1"/>
              </a:solidFill>
              <a:latin typeface="Calibri" panose="020F0502020204030204" pitchFamily="34" charset="0"/>
              <a:cs typeface="Calibri" panose="020F0502020204030204" pitchFamily="34" charset="0"/>
            </a:endParaRPr>
          </a:p>
          <a:p>
            <a:r>
              <a:rPr lang="fr-FR" sz="1400" dirty="0">
                <a:solidFill>
                  <a:schemeClr val="tx1"/>
                </a:solidFill>
                <a:latin typeface="Calibri" panose="020F0502020204030204" pitchFamily="34" charset="0"/>
                <a:cs typeface="Calibri" panose="020F0502020204030204" pitchFamily="34" charset="0"/>
                <a:hlinkClick r:id="rId3"/>
              </a:rPr>
              <a:t>https://fondation.groupelbpam.com/fondation-groupe-lbp-am/maisons-des-jeunes-talents-qui-sommes-nous</a:t>
            </a:r>
            <a:r>
              <a:rPr lang="fr-FR" sz="1400" dirty="0" smtClean="0">
                <a:solidFill>
                  <a:schemeClr val="tx1"/>
                </a:solidFill>
                <a:latin typeface="Calibri" panose="020F0502020204030204" pitchFamily="34" charset="0"/>
                <a:cs typeface="Calibri" panose="020F0502020204030204" pitchFamily="34" charset="0"/>
                <a:hlinkClick r:id="rId3"/>
              </a:rPr>
              <a:t>/</a:t>
            </a:r>
            <a:endParaRPr lang="fr-FR" sz="1400" dirty="0" smtClean="0">
              <a:solidFill>
                <a:schemeClr val="tx1"/>
              </a:solidFill>
              <a:latin typeface="Calibri" panose="020F0502020204030204" pitchFamily="34" charset="0"/>
              <a:cs typeface="Calibri" panose="020F0502020204030204" pitchFamily="34" charset="0"/>
            </a:endParaRPr>
          </a:p>
          <a:p>
            <a:endParaRPr lang="fr-FR" sz="1400" dirty="0">
              <a:solidFill>
                <a:schemeClr val="tx1"/>
              </a:solidFill>
              <a:latin typeface="Calibri" panose="020F0502020204030204" pitchFamily="34" charset="0"/>
              <a:cs typeface="Calibri" panose="020F0502020204030204" pitchFamily="34" charset="0"/>
            </a:endParaRPr>
          </a:p>
          <a:p>
            <a:r>
              <a:rPr lang="fr-FR" sz="1400" dirty="0">
                <a:solidFill>
                  <a:schemeClr val="tx1"/>
                </a:solidFill>
                <a:latin typeface="Calibri" panose="020F0502020204030204" pitchFamily="34" charset="0"/>
                <a:cs typeface="Calibri" panose="020F0502020204030204" pitchFamily="34" charset="0"/>
              </a:rPr>
              <a:t>Pour plus de renseignements, </a:t>
            </a:r>
            <a:endParaRPr lang="fr-FR" sz="1400" dirty="0" smtClean="0">
              <a:solidFill>
                <a:schemeClr val="tx1"/>
              </a:solidFill>
              <a:latin typeface="Calibri" panose="020F0502020204030204" pitchFamily="34" charset="0"/>
              <a:cs typeface="Calibri" panose="020F0502020204030204" pitchFamily="34" charset="0"/>
            </a:endParaRPr>
          </a:p>
          <a:p>
            <a:endParaRPr lang="fr-FR" sz="1400" dirty="0">
              <a:solidFill>
                <a:schemeClr val="tx1"/>
              </a:solidFill>
              <a:latin typeface="Calibri" panose="020F0502020204030204" pitchFamily="34" charset="0"/>
              <a:cs typeface="Calibri" panose="020F0502020204030204" pitchFamily="34" charset="0"/>
            </a:endParaRPr>
          </a:p>
          <a:p>
            <a:r>
              <a:rPr lang="fr-FR" sz="1400" dirty="0" smtClean="0">
                <a:solidFill>
                  <a:schemeClr val="tx1"/>
                </a:solidFill>
                <a:latin typeface="Calibri" panose="020F0502020204030204" pitchFamily="34" charset="0"/>
                <a:cs typeface="Calibri" panose="020F0502020204030204" pitchFamily="34" charset="0"/>
              </a:rPr>
              <a:t>contacter </a:t>
            </a:r>
            <a:r>
              <a:rPr lang="fr-FR" sz="1400" dirty="0">
                <a:solidFill>
                  <a:schemeClr val="tx1"/>
                </a:solidFill>
                <a:latin typeface="Calibri" panose="020F0502020204030204" pitchFamily="34" charset="0"/>
                <a:cs typeface="Calibri" panose="020F0502020204030204" pitchFamily="34" charset="0"/>
              </a:rPr>
              <a:t>Tanguy JACOB au 06 09 52 77 40</a:t>
            </a:r>
          </a:p>
          <a:p>
            <a:pPr lvl="0"/>
            <a:endParaRPr lang="fr-FR" sz="1400" u="sng" dirty="0" smtClean="0">
              <a:solidFill>
                <a:schemeClr val="tx1"/>
              </a:solidFill>
              <a:latin typeface="Calibri" panose="020F0502020204030204" pitchFamily="34" charset="0"/>
              <a:cs typeface="Calibri" panose="020F0502020204030204" pitchFamily="34" charset="0"/>
            </a:endParaRPr>
          </a:p>
          <a:p>
            <a:pPr lvl="0"/>
            <a:endParaRPr lang="fr-FR" sz="1400" u="sng" dirty="0">
              <a:solidFill>
                <a:schemeClr val="tx1"/>
              </a:solidFill>
              <a:latin typeface="Calibri" panose="020F0502020204030204" pitchFamily="34" charset="0"/>
              <a:cs typeface="Calibri" panose="020F0502020204030204" pitchFamily="34" charset="0"/>
            </a:endParaRPr>
          </a:p>
          <a:p>
            <a:pPr lvl="0"/>
            <a:endParaRPr lang="fr-FR" sz="1400" b="1" u="sng" dirty="0" smtClean="0">
              <a:solidFill>
                <a:schemeClr val="tx1"/>
              </a:solidFill>
              <a:latin typeface="Calibri" panose="020F0502020204030204" pitchFamily="34" charset="0"/>
              <a:cs typeface="Calibri" panose="020F0502020204030204" pitchFamily="34" charset="0"/>
            </a:endParaRPr>
          </a:p>
          <a:p>
            <a:endParaRPr lang="fr-FR" sz="1400" dirty="0">
              <a:solidFill>
                <a:schemeClr val="tx1"/>
              </a:solidFill>
              <a:latin typeface="LLG Type" panose="00000500000000000000" pitchFamily="50" charset="0"/>
            </a:endParaRPr>
          </a:p>
        </p:txBody>
      </p:sp>
      <p:sp>
        <p:nvSpPr>
          <p:cNvPr id="6" name="Parchemin vertical 5"/>
          <p:cNvSpPr/>
          <p:nvPr/>
        </p:nvSpPr>
        <p:spPr>
          <a:xfrm rot="10800000" flipH="1" flipV="1">
            <a:off x="914400" y="228600"/>
            <a:ext cx="2057400" cy="2514600"/>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latin typeface="Calibri" panose="020F0502020204030204" pitchFamily="34" charset="0"/>
                <a:cs typeface="Calibri" panose="020F0502020204030204" pitchFamily="34" charset="0"/>
              </a:rPr>
              <a:t>Les associations offrant des possibilités de logement:</a:t>
            </a:r>
          </a:p>
          <a:p>
            <a:pPr algn="ctr"/>
            <a:endParaRPr lang="fr-FR" b="1" dirty="0" smtClean="0">
              <a:solidFill>
                <a:schemeClr val="tx1"/>
              </a:solidFill>
              <a:latin typeface="Calibri" panose="020F0502020204030204" pitchFamily="34" charset="0"/>
              <a:cs typeface="Calibri" panose="020F0502020204030204" pitchFamily="34" charset="0"/>
            </a:endParaRPr>
          </a:p>
          <a:p>
            <a:pPr algn="ctr"/>
            <a:r>
              <a:rPr lang="fr-FR" b="1" dirty="0" smtClean="0">
                <a:solidFill>
                  <a:schemeClr val="tx1"/>
                </a:solidFill>
                <a:latin typeface="Calibri" panose="020F0502020204030204" pitchFamily="34" charset="0"/>
                <a:cs typeface="Calibri" panose="020F0502020204030204" pitchFamily="34" charset="0"/>
              </a:rPr>
              <a:t>La maison des jeunes talents</a:t>
            </a:r>
            <a:endParaRPr lang="fr-FR"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50951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85000"/>
          </a:schemeClr>
        </a:solidFill>
        <a:effectLst/>
      </p:bgPr>
    </p:bg>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0BBC1377-C7B4-4FA7-A7A5-8EC6ABE6AB90}" type="slidenum">
              <a:rPr lang="fr-FR"/>
              <a:pPr>
                <a:defRPr/>
              </a:pPr>
              <a:t>12</a:t>
            </a:fld>
            <a:endParaRPr lang="fr-FR" dirty="0"/>
          </a:p>
        </p:txBody>
      </p:sp>
      <p:sp>
        <p:nvSpPr>
          <p:cNvPr id="5" name="ZoneTexte 4"/>
          <p:cNvSpPr txBox="1"/>
          <p:nvPr/>
        </p:nvSpPr>
        <p:spPr>
          <a:xfrm>
            <a:off x="3810000" y="7543800"/>
            <a:ext cx="184731" cy="307777"/>
          </a:xfrm>
          <a:prstGeom prst="rect">
            <a:avLst/>
          </a:prstGeom>
          <a:noFill/>
        </p:spPr>
        <p:txBody>
          <a:bodyPr wrap="none" rtlCol="0">
            <a:spAutoFit/>
          </a:bodyPr>
          <a:lstStyle/>
          <a:p>
            <a:endParaRPr lang="fr-FR" sz="1400" dirty="0">
              <a:latin typeface="LLG Type" panose="00000500000000000000" pitchFamily="50" charset="0"/>
            </a:endParaRPr>
          </a:p>
        </p:txBody>
      </p:sp>
      <p:sp>
        <p:nvSpPr>
          <p:cNvPr id="9" name="Organigramme : Bande perforée 8"/>
          <p:cNvSpPr/>
          <p:nvPr/>
        </p:nvSpPr>
        <p:spPr>
          <a:xfrm>
            <a:off x="615055" y="838200"/>
            <a:ext cx="5257799" cy="9067800"/>
          </a:xfrm>
          <a:prstGeom prst="flowChartPunched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fr-FR" sz="2000" u="sng" dirty="0" err="1" smtClean="0">
                <a:solidFill>
                  <a:schemeClr val="tx1"/>
                </a:solidFill>
                <a:latin typeface="Calibri" panose="020F0502020204030204" pitchFamily="34" charset="0"/>
                <a:cs typeface="Calibri" panose="020F0502020204030204" pitchFamily="34" charset="0"/>
              </a:rPr>
              <a:t>ColombAge</a:t>
            </a:r>
            <a:r>
              <a:rPr lang="fr-FR" sz="2000" u="sng" dirty="0" smtClean="0">
                <a:solidFill>
                  <a:schemeClr val="tx1"/>
                </a:solidFill>
                <a:latin typeface="Calibri" panose="020F0502020204030204" pitchFamily="34" charset="0"/>
                <a:cs typeface="Calibri" panose="020F0502020204030204" pitchFamily="34" charset="0"/>
              </a:rPr>
              <a:t> Cohabitation</a:t>
            </a:r>
          </a:p>
          <a:p>
            <a:pPr lvl="0"/>
            <a:endParaRPr lang="fr-FR" sz="1400" u="sng" dirty="0" smtClean="0">
              <a:solidFill>
                <a:schemeClr val="tx1"/>
              </a:solidFill>
              <a:latin typeface="Calibri" panose="020F0502020204030204" pitchFamily="34" charset="0"/>
              <a:cs typeface="Calibri" panose="020F0502020204030204" pitchFamily="34" charset="0"/>
            </a:endParaRPr>
          </a:p>
          <a:p>
            <a:pPr lvl="0"/>
            <a:endParaRPr lang="fr-FR" sz="1400" b="1" u="sng" dirty="0" smtClean="0">
              <a:solidFill>
                <a:schemeClr val="tx1"/>
              </a:solidFill>
              <a:latin typeface="Calibri" panose="020F0502020204030204" pitchFamily="34" charset="0"/>
              <a:cs typeface="Calibri" panose="020F0502020204030204" pitchFamily="34" charset="0"/>
            </a:endParaRPr>
          </a:p>
          <a:p>
            <a:r>
              <a:rPr lang="fr-FR" sz="1400" dirty="0" smtClean="0">
                <a:solidFill>
                  <a:schemeClr val="tx1"/>
                </a:solidFill>
                <a:latin typeface="LLG Type" panose="00000500000000000000" pitchFamily="50" charset="0"/>
              </a:rPr>
              <a:t>Un système de colocation intergénérationnelle.</a:t>
            </a:r>
          </a:p>
          <a:p>
            <a:r>
              <a:rPr lang="fr-FR" sz="1400" dirty="0" smtClean="0">
                <a:solidFill>
                  <a:schemeClr val="tx1"/>
                </a:solidFill>
                <a:latin typeface="LLG Type" panose="00000500000000000000" pitchFamily="50" charset="0"/>
              </a:rPr>
              <a:t>En échange d’un loyer modéré et d’une présence bienveillante, vous bénéficiez d’un logement chez un senior, à proximité de votre établissement.</a:t>
            </a:r>
          </a:p>
          <a:p>
            <a:endParaRPr lang="fr-FR" sz="1400" dirty="0" smtClean="0">
              <a:solidFill>
                <a:schemeClr val="tx1"/>
              </a:solidFill>
              <a:latin typeface="LLG Type" panose="00000500000000000000" pitchFamily="50" charset="0"/>
            </a:endParaRPr>
          </a:p>
          <a:p>
            <a:r>
              <a:rPr lang="fr-FR" sz="1400" dirty="0" smtClean="0">
                <a:solidFill>
                  <a:schemeClr val="tx1"/>
                </a:solidFill>
                <a:latin typeface="LLG Type" panose="00000500000000000000" pitchFamily="50" charset="0"/>
              </a:rPr>
              <a:t>Contact: </a:t>
            </a:r>
          </a:p>
          <a:p>
            <a:r>
              <a:rPr lang="fr-FR" sz="1400" dirty="0" smtClean="0">
                <a:solidFill>
                  <a:schemeClr val="tx1"/>
                </a:solidFill>
                <a:latin typeface="LLG Type" panose="00000500000000000000" pitchFamily="50" charset="0"/>
                <a:hlinkClick r:id="rId2"/>
              </a:rPr>
              <a:t>contact@colombage-cohabitation.fr</a:t>
            </a:r>
            <a:endParaRPr lang="fr-FR" sz="1400" dirty="0" smtClean="0">
              <a:solidFill>
                <a:schemeClr val="tx1"/>
              </a:solidFill>
              <a:latin typeface="LLG Type" panose="00000500000000000000" pitchFamily="50" charset="0"/>
            </a:endParaRPr>
          </a:p>
          <a:p>
            <a:endParaRPr lang="fr-FR" sz="1400" dirty="0">
              <a:solidFill>
                <a:schemeClr val="tx1"/>
              </a:solidFill>
              <a:latin typeface="LLG Type" panose="00000500000000000000" pitchFamily="50" charset="0"/>
            </a:endParaRPr>
          </a:p>
          <a:p>
            <a:endParaRPr lang="fr-FR" sz="1400" dirty="0" smtClean="0">
              <a:solidFill>
                <a:schemeClr val="tx1"/>
              </a:solidFill>
              <a:latin typeface="LLG Type" panose="00000500000000000000" pitchFamily="50" charset="0"/>
            </a:endParaRPr>
          </a:p>
          <a:p>
            <a:r>
              <a:rPr lang="fr-FR" sz="1400" dirty="0" smtClean="0">
                <a:solidFill>
                  <a:schemeClr val="tx1"/>
                </a:solidFill>
                <a:latin typeface="LLG Type" panose="00000500000000000000" pitchFamily="50" charset="0"/>
              </a:rPr>
              <a:t>-En moyenne 500 à 600€ par mois</a:t>
            </a:r>
          </a:p>
          <a:p>
            <a:r>
              <a:rPr lang="fr-FR" sz="1400" dirty="0" smtClean="0">
                <a:solidFill>
                  <a:schemeClr val="tx1"/>
                </a:solidFill>
                <a:latin typeface="LLG Type" panose="00000500000000000000" pitchFamily="50" charset="0"/>
              </a:rPr>
              <a:t>-Un cadre de vie au cœur de Paris</a:t>
            </a:r>
          </a:p>
          <a:p>
            <a:r>
              <a:rPr lang="fr-FR" sz="1400" dirty="0" smtClean="0">
                <a:solidFill>
                  <a:schemeClr val="tx1"/>
                </a:solidFill>
                <a:latin typeface="LLG Type" panose="00000500000000000000" pitchFamily="50" charset="0"/>
              </a:rPr>
              <a:t>-Création d’un lien intergénérationnel</a:t>
            </a:r>
          </a:p>
          <a:p>
            <a:endParaRPr lang="fr-FR" sz="1400" dirty="0" smtClean="0">
              <a:solidFill>
                <a:schemeClr val="tx1"/>
              </a:solidFill>
              <a:latin typeface="LLG Type" panose="00000500000000000000" pitchFamily="50" charset="0"/>
            </a:endParaRPr>
          </a:p>
          <a:p>
            <a:r>
              <a:rPr lang="fr-FR" sz="1400" dirty="0" smtClean="0">
                <a:solidFill>
                  <a:schemeClr val="tx1"/>
                </a:solidFill>
                <a:latin typeface="LLG Type" panose="00000500000000000000" pitchFamily="50" charset="0"/>
              </a:rPr>
              <a:t>Vous pouvez consulter </a:t>
            </a:r>
            <a:r>
              <a:rPr lang="fr-FR" sz="1400" dirty="0">
                <a:solidFill>
                  <a:schemeClr val="tx1"/>
                </a:solidFill>
                <a:latin typeface="LLG Type" panose="00000500000000000000" pitchFamily="50" charset="0"/>
              </a:rPr>
              <a:t>le </a:t>
            </a:r>
            <a:r>
              <a:rPr lang="fr-FR" sz="1400" dirty="0" smtClean="0">
                <a:solidFill>
                  <a:schemeClr val="tx1"/>
                </a:solidFill>
                <a:latin typeface="LLG Type" panose="00000500000000000000" pitchFamily="50" charset="0"/>
              </a:rPr>
              <a:t>site:</a:t>
            </a:r>
          </a:p>
          <a:p>
            <a:endParaRPr lang="fr-FR" sz="1400" dirty="0">
              <a:solidFill>
                <a:schemeClr val="tx1"/>
              </a:solidFill>
              <a:latin typeface="LLG Type" panose="00000500000000000000" pitchFamily="50" charset="0"/>
            </a:endParaRPr>
          </a:p>
          <a:p>
            <a:r>
              <a:rPr lang="fr-FR" sz="1400" dirty="0" smtClean="0">
                <a:solidFill>
                  <a:schemeClr val="tx1"/>
                </a:solidFill>
                <a:latin typeface="LLG Type" panose="00000500000000000000" pitchFamily="50" charset="0"/>
              </a:rPr>
              <a:t>https</a:t>
            </a:r>
            <a:r>
              <a:rPr lang="fr-FR" sz="1400" dirty="0">
                <a:solidFill>
                  <a:schemeClr val="tx1"/>
                </a:solidFill>
                <a:latin typeface="LLG Type" panose="00000500000000000000" pitchFamily="50" charset="0"/>
              </a:rPr>
              <a:t>://www.colombage-cohabitation.fr/cohabitation-intergenerationnelle</a:t>
            </a:r>
            <a:endParaRPr lang="fr-FR" sz="1400" dirty="0" smtClean="0">
              <a:solidFill>
                <a:schemeClr val="tx1"/>
              </a:solidFill>
              <a:latin typeface="LLG Type" panose="00000500000000000000" pitchFamily="50" charset="0"/>
            </a:endParaRPr>
          </a:p>
          <a:p>
            <a:endParaRPr lang="fr-FR" sz="1400" dirty="0">
              <a:solidFill>
                <a:schemeClr val="tx1"/>
              </a:solidFill>
              <a:latin typeface="LLG Type" panose="00000500000000000000" pitchFamily="50" charset="0"/>
            </a:endParaRPr>
          </a:p>
        </p:txBody>
      </p:sp>
      <p:sp>
        <p:nvSpPr>
          <p:cNvPr id="6" name="Parchemin vertical 5"/>
          <p:cNvSpPr/>
          <p:nvPr/>
        </p:nvSpPr>
        <p:spPr>
          <a:xfrm rot="10800000" flipH="1" flipV="1">
            <a:off x="1066800" y="76200"/>
            <a:ext cx="1905000" cy="2362200"/>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solidFill>
                  <a:schemeClr val="tx1"/>
                </a:solidFill>
                <a:latin typeface="Calibri" panose="020F0502020204030204" pitchFamily="34" charset="0"/>
                <a:cs typeface="Calibri" panose="020F0502020204030204" pitchFamily="34" charset="0"/>
              </a:rPr>
              <a:t>Les associations offrant des possibilités de logement:</a:t>
            </a:r>
          </a:p>
          <a:p>
            <a:pPr algn="ctr"/>
            <a:endParaRPr lang="fr-FR" sz="1600" b="1" dirty="0" smtClean="0">
              <a:solidFill>
                <a:schemeClr val="tx1"/>
              </a:solidFill>
              <a:latin typeface="Calibri" panose="020F0502020204030204" pitchFamily="34" charset="0"/>
              <a:cs typeface="Calibri" panose="020F0502020204030204" pitchFamily="34" charset="0"/>
            </a:endParaRPr>
          </a:p>
          <a:p>
            <a:pPr algn="ctr"/>
            <a:r>
              <a:rPr lang="fr-FR" sz="1600" b="1" dirty="0" err="1" smtClean="0">
                <a:solidFill>
                  <a:schemeClr val="tx1"/>
                </a:solidFill>
                <a:latin typeface="Calibri" panose="020F0502020204030204" pitchFamily="34" charset="0"/>
                <a:cs typeface="Calibri" panose="020F0502020204030204" pitchFamily="34" charset="0"/>
              </a:rPr>
              <a:t>ColombAge</a:t>
            </a:r>
            <a:r>
              <a:rPr lang="fr-FR" sz="1600" b="1" dirty="0" smtClean="0">
                <a:solidFill>
                  <a:schemeClr val="tx1"/>
                </a:solidFill>
                <a:latin typeface="Calibri" panose="020F0502020204030204" pitchFamily="34" charset="0"/>
                <a:cs typeface="Calibri" panose="020F0502020204030204" pitchFamily="34" charset="0"/>
              </a:rPr>
              <a:t> cohabitation</a:t>
            </a:r>
            <a:endParaRPr lang="fr-FR" sz="16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608273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85000"/>
          </a:schemeClr>
        </a:solidFill>
        <a:effectLst/>
      </p:bgPr>
    </p:bg>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0BBC1377-C7B4-4FA7-A7A5-8EC6ABE6AB90}" type="slidenum">
              <a:rPr lang="fr-FR"/>
              <a:pPr>
                <a:defRPr/>
              </a:pPr>
              <a:t>13</a:t>
            </a:fld>
            <a:endParaRPr lang="fr-FR" dirty="0"/>
          </a:p>
        </p:txBody>
      </p:sp>
      <p:sp>
        <p:nvSpPr>
          <p:cNvPr id="5" name="ZoneTexte 4"/>
          <p:cNvSpPr txBox="1"/>
          <p:nvPr/>
        </p:nvSpPr>
        <p:spPr>
          <a:xfrm>
            <a:off x="3810000" y="7543800"/>
            <a:ext cx="184731" cy="307777"/>
          </a:xfrm>
          <a:prstGeom prst="rect">
            <a:avLst/>
          </a:prstGeom>
          <a:noFill/>
        </p:spPr>
        <p:txBody>
          <a:bodyPr wrap="none" rtlCol="0">
            <a:spAutoFit/>
          </a:bodyPr>
          <a:lstStyle/>
          <a:p>
            <a:endParaRPr lang="fr-FR" sz="1400" dirty="0">
              <a:latin typeface="LLG Type" panose="00000500000000000000" pitchFamily="50" charset="0"/>
            </a:endParaRPr>
          </a:p>
        </p:txBody>
      </p:sp>
      <p:sp>
        <p:nvSpPr>
          <p:cNvPr id="6" name="Parchemin vertical 5"/>
          <p:cNvSpPr/>
          <p:nvPr/>
        </p:nvSpPr>
        <p:spPr>
          <a:xfrm rot="10800000" flipH="1" flipV="1">
            <a:off x="914400" y="1295400"/>
            <a:ext cx="4676776" cy="5333999"/>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600" b="1" dirty="0" smtClean="0">
                <a:solidFill>
                  <a:schemeClr val="tx1"/>
                </a:solidFill>
                <a:latin typeface="Calibri" panose="020F0502020204030204" pitchFamily="34" charset="0"/>
                <a:cs typeface="Calibri" panose="020F0502020204030204" pitchFamily="34" charset="0"/>
              </a:rPr>
              <a:t>Les aides</a:t>
            </a:r>
            <a:endParaRPr lang="fr-FR" sz="36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367778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85000"/>
          </a:schemeClr>
        </a:solidFill>
        <a:effectLst/>
      </p:bgPr>
    </p:bg>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0BBC1377-C7B4-4FA7-A7A5-8EC6ABE6AB90}" type="slidenum">
              <a:rPr lang="fr-FR"/>
              <a:pPr>
                <a:defRPr/>
              </a:pPr>
              <a:t>14</a:t>
            </a:fld>
            <a:endParaRPr lang="fr-FR" dirty="0"/>
          </a:p>
        </p:txBody>
      </p:sp>
      <p:sp>
        <p:nvSpPr>
          <p:cNvPr id="5" name="ZoneTexte 4"/>
          <p:cNvSpPr txBox="1"/>
          <p:nvPr/>
        </p:nvSpPr>
        <p:spPr>
          <a:xfrm>
            <a:off x="3810000" y="7543800"/>
            <a:ext cx="184731" cy="307777"/>
          </a:xfrm>
          <a:prstGeom prst="rect">
            <a:avLst/>
          </a:prstGeom>
          <a:noFill/>
        </p:spPr>
        <p:txBody>
          <a:bodyPr wrap="none" rtlCol="0">
            <a:spAutoFit/>
          </a:bodyPr>
          <a:lstStyle/>
          <a:p>
            <a:endParaRPr lang="fr-FR" sz="1400" dirty="0">
              <a:latin typeface="LLG Type" panose="00000500000000000000" pitchFamily="50" charset="0"/>
            </a:endParaRPr>
          </a:p>
        </p:txBody>
      </p:sp>
      <p:sp>
        <p:nvSpPr>
          <p:cNvPr id="9" name="Organigramme : Bande perforée 8"/>
          <p:cNvSpPr/>
          <p:nvPr/>
        </p:nvSpPr>
        <p:spPr>
          <a:xfrm>
            <a:off x="990600" y="2819400"/>
            <a:ext cx="4800599" cy="6858000"/>
          </a:xfrm>
          <a:prstGeom prst="flowChartPunched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fr-FR" u="sng" dirty="0" smtClean="0">
                <a:solidFill>
                  <a:schemeClr val="tx1"/>
                </a:solidFill>
                <a:latin typeface="Calibri" panose="020F0502020204030204" pitchFamily="34" charset="0"/>
                <a:cs typeface="Calibri" panose="020F0502020204030204" pitchFamily="34" charset="0"/>
              </a:rPr>
              <a:t>Les associations de Parents d’élèves :</a:t>
            </a:r>
          </a:p>
          <a:p>
            <a:pPr lvl="0"/>
            <a:endParaRPr lang="fr-FR" dirty="0">
              <a:solidFill>
                <a:schemeClr val="tx1"/>
              </a:solidFill>
              <a:latin typeface="Calibri" panose="020F0502020204030204" pitchFamily="34" charset="0"/>
              <a:cs typeface="Calibri" panose="020F0502020204030204" pitchFamily="34" charset="0"/>
            </a:endParaRPr>
          </a:p>
          <a:p>
            <a:r>
              <a:rPr lang="fr-FR" u="sng" dirty="0" smtClean="0">
                <a:latin typeface="Calibri" panose="020F0502020204030204" pitchFamily="34" charset="0"/>
                <a:cs typeface="Calibri" panose="020F0502020204030204" pitchFamily="34" charset="0"/>
                <a:hlinkClick r:id="rId2"/>
              </a:rPr>
              <a:t>La PEEP</a:t>
            </a:r>
          </a:p>
          <a:p>
            <a:r>
              <a:rPr lang="fr-FR" u="sng" dirty="0" smtClean="0">
                <a:latin typeface="Calibri" panose="020F0502020204030204" pitchFamily="34" charset="0"/>
                <a:cs typeface="Calibri" panose="020F0502020204030204" pitchFamily="34" charset="0"/>
                <a:hlinkClick r:id="rId2"/>
              </a:rPr>
              <a:t>https</a:t>
            </a:r>
            <a:r>
              <a:rPr lang="fr-FR" u="sng" dirty="0">
                <a:latin typeface="Calibri" panose="020F0502020204030204" pitchFamily="34" charset="0"/>
                <a:cs typeface="Calibri" panose="020F0502020204030204" pitchFamily="34" charset="0"/>
                <a:hlinkClick r:id="rId2"/>
              </a:rPr>
              <a:t>://peepllg.fr</a:t>
            </a:r>
            <a:r>
              <a:rPr lang="fr-FR" u="sng" dirty="0" smtClean="0">
                <a:latin typeface="Calibri" panose="020F0502020204030204" pitchFamily="34" charset="0"/>
                <a:cs typeface="Calibri" panose="020F0502020204030204" pitchFamily="34" charset="0"/>
                <a:hlinkClick r:id="rId2"/>
              </a:rPr>
              <a:t>/</a:t>
            </a:r>
            <a:endParaRPr lang="fr-FR" u="sng" dirty="0" smtClean="0">
              <a:latin typeface="Calibri" panose="020F0502020204030204" pitchFamily="34" charset="0"/>
              <a:cs typeface="Calibri" panose="020F0502020204030204" pitchFamily="34" charset="0"/>
            </a:endParaRPr>
          </a:p>
          <a:p>
            <a:endParaRPr lang="fr-FR" u="sng" dirty="0" smtClean="0">
              <a:latin typeface="Calibri" panose="020F0502020204030204" pitchFamily="34" charset="0"/>
              <a:cs typeface="Calibri" panose="020F0502020204030204" pitchFamily="34" charset="0"/>
            </a:endParaRPr>
          </a:p>
          <a:p>
            <a:r>
              <a:rPr lang="fr-FR" u="sng" dirty="0" smtClean="0">
                <a:solidFill>
                  <a:schemeClr val="tx1"/>
                </a:solidFill>
                <a:latin typeface="Calibri" panose="020F0502020204030204" pitchFamily="34" charset="0"/>
                <a:cs typeface="Calibri" panose="020F0502020204030204" pitchFamily="34" charset="0"/>
              </a:rPr>
              <a:t>La FCPE</a:t>
            </a:r>
          </a:p>
          <a:p>
            <a:pPr lvl="0"/>
            <a:r>
              <a:rPr lang="fr-FR" dirty="0">
                <a:solidFill>
                  <a:schemeClr val="tx1"/>
                </a:solidFill>
                <a:latin typeface="Calibri" panose="020F0502020204030204" pitchFamily="34" charset="0"/>
                <a:cs typeface="Calibri" panose="020F0502020204030204" pitchFamily="34" charset="0"/>
                <a:hlinkClick r:id="rId3"/>
              </a:rPr>
              <a:t>https://www.fcpellg.fr</a:t>
            </a:r>
            <a:r>
              <a:rPr lang="fr-FR" dirty="0" smtClean="0">
                <a:solidFill>
                  <a:schemeClr val="tx1"/>
                </a:solidFill>
                <a:latin typeface="Calibri" panose="020F0502020204030204" pitchFamily="34" charset="0"/>
                <a:cs typeface="Calibri" panose="020F0502020204030204" pitchFamily="34" charset="0"/>
                <a:hlinkClick r:id="rId3"/>
              </a:rPr>
              <a:t>/</a:t>
            </a:r>
            <a:endParaRPr lang="fr-FR" dirty="0" smtClean="0">
              <a:solidFill>
                <a:schemeClr val="tx1"/>
              </a:solidFill>
              <a:latin typeface="Calibri" panose="020F0502020204030204" pitchFamily="34" charset="0"/>
              <a:cs typeface="Calibri" panose="020F0502020204030204" pitchFamily="34" charset="0"/>
            </a:endParaRPr>
          </a:p>
          <a:p>
            <a:endParaRPr lang="fr-FR" dirty="0">
              <a:solidFill>
                <a:schemeClr val="tx1"/>
              </a:solidFill>
              <a:latin typeface="Calibri" panose="020F0502020204030204" pitchFamily="34" charset="0"/>
              <a:cs typeface="Calibri" panose="020F0502020204030204" pitchFamily="34" charset="0"/>
            </a:endParaRPr>
          </a:p>
          <a:p>
            <a:pPr lvl="0"/>
            <a:r>
              <a:rPr lang="fr-FR" u="sng" dirty="0" smtClean="0">
                <a:solidFill>
                  <a:schemeClr val="tx1"/>
                </a:solidFill>
                <a:latin typeface="Calibri" panose="020F0502020204030204" pitchFamily="34" charset="0"/>
                <a:cs typeface="Calibri" panose="020F0502020204030204" pitchFamily="34" charset="0"/>
              </a:rPr>
              <a:t>L’Association </a:t>
            </a:r>
            <a:r>
              <a:rPr lang="fr-FR" u="sng" dirty="0">
                <a:solidFill>
                  <a:schemeClr val="tx1"/>
                </a:solidFill>
                <a:latin typeface="Calibri" panose="020F0502020204030204" pitchFamily="34" charset="0"/>
                <a:cs typeface="Calibri" panose="020F0502020204030204" pitchFamily="34" charset="0"/>
              </a:rPr>
              <a:t>des anciens élèves du lycée </a:t>
            </a:r>
            <a:r>
              <a:rPr lang="fr-FR" u="sng" dirty="0" smtClean="0">
                <a:solidFill>
                  <a:schemeClr val="tx1"/>
                </a:solidFill>
                <a:latin typeface="Calibri" panose="020F0502020204030204" pitchFamily="34" charset="0"/>
                <a:cs typeface="Calibri" panose="020F0502020204030204" pitchFamily="34" charset="0"/>
              </a:rPr>
              <a:t>Louis-le-Grand</a:t>
            </a:r>
          </a:p>
          <a:p>
            <a:pPr lvl="0"/>
            <a:endParaRPr lang="fr-FR" dirty="0">
              <a:solidFill>
                <a:schemeClr val="tx1"/>
              </a:solidFill>
              <a:latin typeface="Calibri" panose="020F0502020204030204" pitchFamily="34" charset="0"/>
              <a:cs typeface="Calibri" panose="020F0502020204030204" pitchFamily="34" charset="0"/>
            </a:endParaRPr>
          </a:p>
          <a:p>
            <a:pPr lvl="0"/>
            <a:r>
              <a:rPr lang="fr-FR" dirty="0">
                <a:solidFill>
                  <a:schemeClr val="tx1"/>
                </a:solidFill>
                <a:latin typeface="Calibri" panose="020F0502020204030204" pitchFamily="34" charset="0"/>
                <a:cs typeface="Calibri" panose="020F0502020204030204" pitchFamily="34" charset="0"/>
              </a:rPr>
              <a:t>https://www.louis-le-grand.fr/</a:t>
            </a:r>
          </a:p>
          <a:p>
            <a:endParaRPr lang="fr-FR" dirty="0"/>
          </a:p>
          <a:p>
            <a:pPr lvl="0"/>
            <a:endParaRPr lang="fr-FR" dirty="0">
              <a:solidFill>
                <a:schemeClr val="tx1"/>
              </a:solidFill>
            </a:endParaRPr>
          </a:p>
        </p:txBody>
      </p:sp>
      <p:sp>
        <p:nvSpPr>
          <p:cNvPr id="6" name="Parchemin vertical 5"/>
          <p:cNvSpPr/>
          <p:nvPr/>
        </p:nvSpPr>
        <p:spPr>
          <a:xfrm rot="10800000" flipH="1" flipV="1">
            <a:off x="581024" y="152401"/>
            <a:ext cx="2162175" cy="1676399"/>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latin typeface="Calibri" panose="020F0502020204030204" pitchFamily="34" charset="0"/>
                <a:cs typeface="Calibri" panose="020F0502020204030204" pitchFamily="34" charset="0"/>
              </a:rPr>
              <a:t>Les associations</a:t>
            </a:r>
            <a:endParaRPr lang="fr-FR"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565346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85000"/>
          </a:schemeClr>
        </a:solidFill>
        <a:effectLst/>
      </p:bgPr>
    </p:bg>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0BBC1377-C7B4-4FA7-A7A5-8EC6ABE6AB90}" type="slidenum">
              <a:rPr lang="fr-FR"/>
              <a:pPr>
                <a:defRPr/>
              </a:pPr>
              <a:t>15</a:t>
            </a:fld>
            <a:endParaRPr lang="fr-FR" dirty="0"/>
          </a:p>
        </p:txBody>
      </p:sp>
      <p:sp>
        <p:nvSpPr>
          <p:cNvPr id="5" name="ZoneTexte 4"/>
          <p:cNvSpPr txBox="1"/>
          <p:nvPr/>
        </p:nvSpPr>
        <p:spPr>
          <a:xfrm>
            <a:off x="3810000" y="7543800"/>
            <a:ext cx="184731" cy="307777"/>
          </a:xfrm>
          <a:prstGeom prst="rect">
            <a:avLst/>
          </a:prstGeom>
          <a:noFill/>
        </p:spPr>
        <p:txBody>
          <a:bodyPr wrap="none" rtlCol="0">
            <a:spAutoFit/>
          </a:bodyPr>
          <a:lstStyle/>
          <a:p>
            <a:endParaRPr lang="fr-FR" sz="1400" dirty="0">
              <a:latin typeface="LLG Type" panose="00000500000000000000" pitchFamily="50" charset="0"/>
            </a:endParaRPr>
          </a:p>
        </p:txBody>
      </p:sp>
      <p:sp>
        <p:nvSpPr>
          <p:cNvPr id="9" name="Organigramme : Bande perforée 8"/>
          <p:cNvSpPr/>
          <p:nvPr/>
        </p:nvSpPr>
        <p:spPr>
          <a:xfrm>
            <a:off x="990600" y="2819400"/>
            <a:ext cx="4800599" cy="6858000"/>
          </a:xfrm>
          <a:prstGeom prst="flowChartPunched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dirty="0" smtClean="0">
                <a:solidFill>
                  <a:schemeClr val="tx1"/>
                </a:solidFill>
                <a:latin typeface="Calibri" panose="020F0502020204030204" pitchFamily="34" charset="0"/>
                <a:cs typeface="Calibri" panose="020F0502020204030204" pitchFamily="34" charset="0"/>
              </a:rPr>
              <a:t>Associations et fondations constituent des formes juridiques apparentées et appropriées à la mise en œuvre d’actions en faveur de l’aide et de l’ouverture sociale de l’établissement dans la mesure où elles permettent de collecter des ressources de diverse nature: subventions publiques,  dons, donations et legs</a:t>
            </a:r>
          </a:p>
          <a:p>
            <a:endParaRPr lang="fr-FR" sz="1400" dirty="0" smtClean="0">
              <a:solidFill>
                <a:schemeClr val="tx1"/>
              </a:solidFill>
              <a:latin typeface="Calibri" panose="020F0502020204030204" pitchFamily="34" charset="0"/>
              <a:cs typeface="Calibri" panose="020F0502020204030204" pitchFamily="34" charset="0"/>
            </a:endParaRPr>
          </a:p>
          <a:p>
            <a:r>
              <a:rPr lang="fr-FR" sz="1400" dirty="0">
                <a:solidFill>
                  <a:schemeClr val="tx1"/>
                </a:solidFill>
                <a:latin typeface="Calibri" panose="020F0502020204030204" pitchFamily="34" charset="0"/>
                <a:cs typeface="Calibri" panose="020F0502020204030204" pitchFamily="34" charset="0"/>
              </a:rPr>
              <a:t>C</a:t>
            </a:r>
            <a:r>
              <a:rPr lang="fr-FR" sz="1400" dirty="0" smtClean="0">
                <a:solidFill>
                  <a:schemeClr val="tx1"/>
                </a:solidFill>
                <a:latin typeface="Calibri" panose="020F0502020204030204" pitchFamily="34" charset="0"/>
                <a:cs typeface="Calibri" panose="020F0502020204030204" pitchFamily="34" charset="0"/>
              </a:rPr>
              <a:t>ela en vue de la réalisation de leur objet social.</a:t>
            </a:r>
          </a:p>
          <a:p>
            <a:endParaRPr lang="fr-FR" dirty="0"/>
          </a:p>
          <a:p>
            <a:pPr lvl="0"/>
            <a:endParaRPr lang="fr-FR" dirty="0">
              <a:solidFill>
                <a:schemeClr val="tx1"/>
              </a:solidFill>
            </a:endParaRPr>
          </a:p>
        </p:txBody>
      </p:sp>
      <p:sp>
        <p:nvSpPr>
          <p:cNvPr id="6" name="Parchemin vertical 5"/>
          <p:cNvSpPr/>
          <p:nvPr/>
        </p:nvSpPr>
        <p:spPr>
          <a:xfrm rot="10800000" flipH="1" flipV="1">
            <a:off x="457200" y="228600"/>
            <a:ext cx="2162175" cy="1676399"/>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latin typeface="Calibri" panose="020F0502020204030204" pitchFamily="34" charset="0"/>
                <a:cs typeface="Calibri" panose="020F0502020204030204" pitchFamily="34" charset="0"/>
              </a:rPr>
              <a:t>Les fondations</a:t>
            </a:r>
            <a:endParaRPr lang="fr-FR"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733062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85000"/>
          </a:schemeClr>
        </a:solidFill>
        <a:effectLst/>
      </p:bgPr>
    </p:bg>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0BBC1377-C7B4-4FA7-A7A5-8EC6ABE6AB90}" type="slidenum">
              <a:rPr lang="fr-FR"/>
              <a:pPr>
                <a:defRPr/>
              </a:pPr>
              <a:t>16</a:t>
            </a:fld>
            <a:endParaRPr lang="fr-FR" dirty="0"/>
          </a:p>
        </p:txBody>
      </p:sp>
      <p:sp>
        <p:nvSpPr>
          <p:cNvPr id="5" name="ZoneTexte 4"/>
          <p:cNvSpPr txBox="1"/>
          <p:nvPr/>
        </p:nvSpPr>
        <p:spPr>
          <a:xfrm>
            <a:off x="3810000" y="7543800"/>
            <a:ext cx="184731" cy="307777"/>
          </a:xfrm>
          <a:prstGeom prst="rect">
            <a:avLst/>
          </a:prstGeom>
          <a:noFill/>
        </p:spPr>
        <p:txBody>
          <a:bodyPr wrap="none" rtlCol="0">
            <a:spAutoFit/>
          </a:bodyPr>
          <a:lstStyle/>
          <a:p>
            <a:endParaRPr lang="fr-FR" sz="1400" dirty="0">
              <a:latin typeface="LLG Type" panose="00000500000000000000" pitchFamily="50" charset="0"/>
            </a:endParaRPr>
          </a:p>
        </p:txBody>
      </p:sp>
      <p:sp>
        <p:nvSpPr>
          <p:cNvPr id="9" name="Organigramme : Bande perforée 8"/>
          <p:cNvSpPr/>
          <p:nvPr/>
        </p:nvSpPr>
        <p:spPr>
          <a:xfrm>
            <a:off x="152400" y="838200"/>
            <a:ext cx="6096000" cy="8915400"/>
          </a:xfrm>
          <a:prstGeom prst="flowChartPunched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1200" dirty="0" smtClean="0">
              <a:solidFill>
                <a:schemeClr val="tx1"/>
              </a:solidFill>
              <a:latin typeface="LLG Type" panose="00000500000000000000" pitchFamily="50" charset="0"/>
            </a:endParaRPr>
          </a:p>
          <a:p>
            <a:endParaRPr lang="fr-FR" sz="1200" dirty="0">
              <a:solidFill>
                <a:schemeClr val="tx1"/>
              </a:solidFill>
              <a:latin typeface="LLG Type" panose="00000500000000000000" pitchFamily="50" charset="0"/>
            </a:endParaRPr>
          </a:p>
          <a:p>
            <a:endParaRPr lang="fr-FR" sz="1200" dirty="0" smtClean="0">
              <a:solidFill>
                <a:schemeClr val="tx1"/>
              </a:solidFill>
              <a:latin typeface="LLG Type" panose="00000500000000000000" pitchFamily="50" charset="0"/>
            </a:endParaRPr>
          </a:p>
          <a:p>
            <a:endParaRPr lang="fr-FR" sz="1200" dirty="0" smtClean="0">
              <a:solidFill>
                <a:schemeClr val="tx1"/>
              </a:solidFill>
              <a:latin typeface="LLG Type" panose="00000500000000000000" pitchFamily="50" charset="0"/>
            </a:endParaRPr>
          </a:p>
          <a:p>
            <a:r>
              <a:rPr lang="fr-FR" sz="1400" dirty="0" smtClean="0">
                <a:solidFill>
                  <a:schemeClr val="tx1"/>
                </a:solidFill>
                <a:latin typeface="Calibri" panose="020F0502020204030204" pitchFamily="34" charset="0"/>
                <a:cs typeface="Calibri" panose="020F0502020204030204" pitchFamily="34" charset="0"/>
              </a:rPr>
              <a:t>La </a:t>
            </a:r>
            <a:r>
              <a:rPr lang="fr-FR" sz="1400" dirty="0">
                <a:solidFill>
                  <a:schemeClr val="tx1"/>
                </a:solidFill>
                <a:latin typeface="Calibri" panose="020F0502020204030204" pitchFamily="34" charset="0"/>
                <a:cs typeface="Calibri" panose="020F0502020204030204" pitchFamily="34" charset="0"/>
              </a:rPr>
              <a:t>Fondation du </a:t>
            </a:r>
            <a:r>
              <a:rPr lang="fr-FR" sz="1400" dirty="0" smtClean="0">
                <a:solidFill>
                  <a:schemeClr val="tx1"/>
                </a:solidFill>
                <a:latin typeface="Calibri" panose="020F0502020204030204" pitchFamily="34" charset="0"/>
                <a:cs typeface="Calibri" panose="020F0502020204030204" pitchFamily="34" charset="0"/>
              </a:rPr>
              <a:t>lycée </a:t>
            </a:r>
            <a:r>
              <a:rPr lang="fr-FR" sz="1400" dirty="0">
                <a:solidFill>
                  <a:schemeClr val="tx1"/>
                </a:solidFill>
                <a:latin typeface="Calibri" panose="020F0502020204030204" pitchFamily="34" charset="0"/>
                <a:cs typeface="Calibri" panose="020F0502020204030204" pitchFamily="34" charset="0"/>
              </a:rPr>
              <a:t>Louis-le-Grand est une </a:t>
            </a:r>
            <a:r>
              <a:rPr lang="fr-FR" sz="1400" dirty="0" smtClean="0">
                <a:solidFill>
                  <a:schemeClr val="tx1"/>
                </a:solidFill>
                <a:latin typeface="Calibri" panose="020F0502020204030204" pitchFamily="34" charset="0"/>
                <a:cs typeface="Calibri" panose="020F0502020204030204" pitchFamily="34" charset="0"/>
              </a:rPr>
              <a:t>œuvre </a:t>
            </a:r>
            <a:r>
              <a:rPr lang="fr-FR" sz="1400" b="1" dirty="0">
                <a:solidFill>
                  <a:schemeClr val="tx1"/>
                </a:solidFill>
                <a:latin typeface="Calibri" panose="020F0502020204030204" pitchFamily="34" charset="0"/>
                <a:cs typeface="Calibri" panose="020F0502020204030204" pitchFamily="34" charset="0"/>
              </a:rPr>
              <a:t>philanthropique </a:t>
            </a:r>
            <a:r>
              <a:rPr lang="fr-FR" sz="1400" dirty="0">
                <a:solidFill>
                  <a:schemeClr val="tx1"/>
                </a:solidFill>
                <a:latin typeface="Calibri" panose="020F0502020204030204" pitchFamily="34" charset="0"/>
                <a:cs typeface="Calibri" panose="020F0502020204030204" pitchFamily="34" charset="0"/>
              </a:rPr>
              <a:t>dont les actions sont financées par </a:t>
            </a:r>
            <a:r>
              <a:rPr lang="fr-FR" sz="1400" dirty="0" smtClean="0">
                <a:solidFill>
                  <a:schemeClr val="tx1"/>
                </a:solidFill>
                <a:latin typeface="Calibri" panose="020F0502020204030204" pitchFamily="34" charset="0"/>
                <a:cs typeface="Calibri" panose="020F0502020204030204" pitchFamily="34" charset="0"/>
              </a:rPr>
              <a:t>des </a:t>
            </a:r>
            <a:r>
              <a:rPr lang="fr-FR" sz="1400" b="1" dirty="0" smtClean="0">
                <a:solidFill>
                  <a:schemeClr val="tx1"/>
                </a:solidFill>
                <a:latin typeface="Calibri" panose="020F0502020204030204" pitchFamily="34" charset="0"/>
                <a:cs typeface="Calibri" panose="020F0502020204030204" pitchFamily="34" charset="0"/>
              </a:rPr>
              <a:t>dons </a:t>
            </a:r>
            <a:r>
              <a:rPr lang="fr-FR" sz="1400" dirty="0">
                <a:solidFill>
                  <a:schemeClr val="tx1"/>
                </a:solidFill>
                <a:latin typeface="Calibri" panose="020F0502020204030204" pitchFamily="34" charset="0"/>
                <a:cs typeface="Calibri" panose="020F0502020204030204" pitchFamily="34" charset="0"/>
              </a:rPr>
              <a:t>librement consentis par des acteurs privés</a:t>
            </a:r>
            <a:r>
              <a:rPr lang="fr-FR" sz="1400" dirty="0" smtClean="0">
                <a:solidFill>
                  <a:schemeClr val="tx1"/>
                </a:solidFill>
                <a:latin typeface="Calibri" panose="020F0502020204030204" pitchFamily="34" charset="0"/>
                <a:cs typeface="Calibri" panose="020F0502020204030204" pitchFamily="34" charset="0"/>
              </a:rPr>
              <a:t>.</a:t>
            </a:r>
          </a:p>
          <a:p>
            <a:r>
              <a:rPr lang="fr-FR" sz="1400" dirty="0" smtClean="0">
                <a:solidFill>
                  <a:schemeClr val="tx1"/>
                </a:solidFill>
                <a:latin typeface="Calibri" panose="020F0502020204030204" pitchFamily="34" charset="0"/>
                <a:cs typeface="Calibri" panose="020F0502020204030204" pitchFamily="34" charset="0"/>
              </a:rPr>
              <a:t>Sa déléguée générale est Madame Anne </a:t>
            </a:r>
            <a:r>
              <a:rPr lang="fr-FR" sz="1400" dirty="0" err="1" smtClean="0">
                <a:solidFill>
                  <a:schemeClr val="tx1"/>
                </a:solidFill>
                <a:latin typeface="Calibri" panose="020F0502020204030204" pitchFamily="34" charset="0"/>
                <a:cs typeface="Calibri" panose="020F0502020204030204" pitchFamily="34" charset="0"/>
              </a:rPr>
              <a:t>Mockly</a:t>
            </a:r>
            <a:endParaRPr lang="fr-FR" sz="1400" dirty="0" smtClean="0">
              <a:solidFill>
                <a:schemeClr val="tx1"/>
              </a:solidFill>
              <a:latin typeface="Calibri" panose="020F0502020204030204" pitchFamily="34" charset="0"/>
              <a:cs typeface="Calibri" panose="020F0502020204030204" pitchFamily="34" charset="0"/>
            </a:endParaRPr>
          </a:p>
          <a:p>
            <a:r>
              <a:rPr lang="fr-FR" sz="1400" dirty="0" smtClean="0">
                <a:solidFill>
                  <a:schemeClr val="tx1"/>
                </a:solidFill>
                <a:latin typeface="Calibri" panose="020F0502020204030204" pitchFamily="34" charset="0"/>
                <a:cs typeface="Calibri" panose="020F0502020204030204" pitchFamily="34" charset="0"/>
              </a:rPr>
              <a:t>(anne.mockly@fondationlouislegrand.fr)</a:t>
            </a:r>
            <a:endParaRPr lang="fr-FR" sz="1400" dirty="0">
              <a:solidFill>
                <a:schemeClr val="tx1"/>
              </a:solidFill>
              <a:latin typeface="Calibri" panose="020F0502020204030204" pitchFamily="34" charset="0"/>
              <a:cs typeface="Calibri" panose="020F0502020204030204" pitchFamily="34" charset="0"/>
            </a:endParaRPr>
          </a:p>
          <a:p>
            <a:r>
              <a:rPr lang="fr-FR" sz="1400" dirty="0">
                <a:solidFill>
                  <a:schemeClr val="tx1"/>
                </a:solidFill>
                <a:latin typeface="Calibri" panose="020F0502020204030204" pitchFamily="34" charset="0"/>
                <a:cs typeface="Calibri" panose="020F0502020204030204" pitchFamily="34" charset="0"/>
              </a:rPr>
              <a:t> </a:t>
            </a:r>
          </a:p>
          <a:p>
            <a:r>
              <a:rPr lang="fr-FR" sz="1400" dirty="0">
                <a:solidFill>
                  <a:schemeClr val="tx1"/>
                </a:solidFill>
                <a:latin typeface="Calibri" panose="020F0502020204030204" pitchFamily="34" charset="0"/>
                <a:cs typeface="Calibri" panose="020F0502020204030204" pitchFamily="34" charset="0"/>
              </a:rPr>
              <a:t>La Fondation a été créée grâce au soutien de quatre </a:t>
            </a:r>
            <a:r>
              <a:rPr lang="fr-FR" sz="1400" dirty="0" smtClean="0">
                <a:solidFill>
                  <a:schemeClr val="tx1"/>
                </a:solidFill>
                <a:latin typeface="Calibri" panose="020F0502020204030204" pitchFamily="34" charset="0"/>
                <a:cs typeface="Calibri" panose="020F0502020204030204" pitchFamily="34" charset="0"/>
              </a:rPr>
              <a:t>fondateurs : </a:t>
            </a:r>
            <a:r>
              <a:rPr lang="fr-FR" sz="1400" dirty="0">
                <a:solidFill>
                  <a:schemeClr val="tx1"/>
                </a:solidFill>
                <a:latin typeface="Calibri" panose="020F0502020204030204" pitchFamily="34" charset="0"/>
                <a:cs typeface="Calibri" panose="020F0502020204030204" pitchFamily="34" charset="0"/>
              </a:rPr>
              <a:t>LVMH, Canal +, L’Oréal et Airbus Group.</a:t>
            </a:r>
          </a:p>
          <a:p>
            <a:r>
              <a:rPr lang="fr-FR" sz="1400" dirty="0">
                <a:solidFill>
                  <a:schemeClr val="tx1"/>
                </a:solidFill>
                <a:latin typeface="Calibri" panose="020F0502020204030204" pitchFamily="34" charset="0"/>
                <a:cs typeface="Calibri" panose="020F0502020204030204" pitchFamily="34" charset="0"/>
              </a:rPr>
              <a:t> </a:t>
            </a:r>
          </a:p>
          <a:p>
            <a:r>
              <a:rPr lang="fr-FR" sz="1400" dirty="0">
                <a:solidFill>
                  <a:schemeClr val="tx1"/>
                </a:solidFill>
                <a:latin typeface="Calibri" panose="020F0502020204030204" pitchFamily="34" charset="0"/>
                <a:cs typeface="Calibri" panose="020F0502020204030204" pitchFamily="34" charset="0"/>
              </a:rPr>
              <a:t>Depuis, d’autres organismes ont apporté leur soutien à la Fondation tels que :</a:t>
            </a:r>
          </a:p>
          <a:p>
            <a:r>
              <a:rPr lang="fr-FR" sz="1400" dirty="0">
                <a:solidFill>
                  <a:schemeClr val="tx1"/>
                </a:solidFill>
                <a:latin typeface="Calibri" panose="020F0502020204030204" pitchFamily="34" charset="0"/>
                <a:cs typeface="Calibri" panose="020F0502020204030204" pitchFamily="34" charset="0"/>
              </a:rPr>
              <a:t>- l’ENSTA Paris, l’Ecole polytechnique,</a:t>
            </a:r>
          </a:p>
          <a:p>
            <a:r>
              <a:rPr lang="fr-FR" sz="1400" dirty="0">
                <a:solidFill>
                  <a:schemeClr val="tx1"/>
                </a:solidFill>
                <a:latin typeface="Calibri" panose="020F0502020204030204" pitchFamily="34" charset="0"/>
                <a:cs typeface="Calibri" panose="020F0502020204030204" pitchFamily="34" charset="0"/>
              </a:rPr>
              <a:t>- la Fondation BNP Paribas, la Fondation HEC,</a:t>
            </a:r>
          </a:p>
          <a:p>
            <a:r>
              <a:rPr lang="fr-FR" sz="1400" dirty="0">
                <a:solidFill>
                  <a:schemeClr val="tx1"/>
                </a:solidFill>
                <a:latin typeface="Calibri" panose="020F0502020204030204" pitchFamily="34" charset="0"/>
                <a:cs typeface="Calibri" panose="020F0502020204030204" pitchFamily="34" charset="0"/>
              </a:rPr>
              <a:t>- OISE, VINCI, BPI, PATHÉ, Plastic Omnium, TILDER ….</a:t>
            </a:r>
          </a:p>
          <a:p>
            <a:r>
              <a:rPr lang="fr-FR" sz="1400" dirty="0">
                <a:solidFill>
                  <a:schemeClr val="tx1"/>
                </a:solidFill>
                <a:latin typeface="Calibri" panose="020F0502020204030204" pitchFamily="34" charset="0"/>
                <a:cs typeface="Calibri" panose="020F0502020204030204" pitchFamily="34" charset="0"/>
              </a:rPr>
              <a:t>- mais aussi les anciens élèves et les parents d’élèves.</a:t>
            </a:r>
          </a:p>
          <a:p>
            <a:endParaRPr lang="fr-FR" sz="1400" dirty="0">
              <a:solidFill>
                <a:schemeClr val="tx1"/>
              </a:solidFill>
              <a:latin typeface="Calibri" panose="020F0502020204030204" pitchFamily="34" charset="0"/>
              <a:cs typeface="Calibri" panose="020F0502020204030204" pitchFamily="34" charset="0"/>
            </a:endParaRPr>
          </a:p>
          <a:p>
            <a:r>
              <a:rPr lang="fr-FR" sz="1400" dirty="0" smtClean="0">
                <a:solidFill>
                  <a:schemeClr val="tx1"/>
                </a:solidFill>
                <a:latin typeface="Calibri" panose="020F0502020204030204" pitchFamily="34" charset="0"/>
                <a:cs typeface="Calibri" panose="020F0502020204030204" pitchFamily="34" charset="0"/>
              </a:rPr>
              <a:t>Son </a:t>
            </a:r>
            <a:r>
              <a:rPr lang="fr-FR" sz="1400" dirty="0">
                <a:solidFill>
                  <a:schemeClr val="tx1"/>
                </a:solidFill>
                <a:latin typeface="Calibri" panose="020F0502020204030204" pitchFamily="34" charset="0"/>
                <a:cs typeface="Calibri" panose="020F0502020204030204" pitchFamily="34" charset="0"/>
              </a:rPr>
              <a:t>budget est d’environ 100 000€ par an</a:t>
            </a:r>
            <a:r>
              <a:rPr lang="fr-FR" sz="1400" dirty="0" smtClean="0">
                <a:solidFill>
                  <a:schemeClr val="tx1"/>
                </a:solidFill>
                <a:latin typeface="Calibri" panose="020F0502020204030204" pitchFamily="34" charset="0"/>
                <a:cs typeface="Calibri" panose="020F0502020204030204" pitchFamily="34" charset="0"/>
              </a:rPr>
              <a:t>.</a:t>
            </a:r>
          </a:p>
          <a:p>
            <a:endParaRPr lang="fr-FR" sz="1400" dirty="0">
              <a:solidFill>
                <a:schemeClr val="tx1"/>
              </a:solidFill>
              <a:latin typeface="Calibri" panose="020F0502020204030204" pitchFamily="34" charset="0"/>
              <a:cs typeface="Calibri" panose="020F0502020204030204" pitchFamily="34" charset="0"/>
            </a:endParaRPr>
          </a:p>
          <a:p>
            <a:r>
              <a:rPr lang="fr-FR" sz="1400" dirty="0" smtClean="0">
                <a:solidFill>
                  <a:schemeClr val="tx1"/>
                </a:solidFill>
                <a:latin typeface="Calibri" panose="020F0502020204030204" pitchFamily="34" charset="0"/>
                <a:cs typeface="Calibri" panose="020F0502020204030204" pitchFamily="34" charset="0"/>
              </a:rPr>
              <a:t>Plus </a:t>
            </a:r>
            <a:r>
              <a:rPr lang="fr-FR" sz="1400" dirty="0">
                <a:solidFill>
                  <a:schemeClr val="tx1"/>
                </a:solidFill>
                <a:latin typeface="Calibri" panose="020F0502020204030204" pitchFamily="34" charset="0"/>
                <a:cs typeface="Calibri" panose="020F0502020204030204" pitchFamily="34" charset="0"/>
              </a:rPr>
              <a:t>de 100 bénéficiaires par an de </a:t>
            </a:r>
            <a:r>
              <a:rPr lang="fr-FR" sz="1400" b="1" dirty="0">
                <a:solidFill>
                  <a:schemeClr val="tx1"/>
                </a:solidFill>
                <a:latin typeface="Calibri" panose="020F0502020204030204" pitchFamily="34" charset="0"/>
                <a:cs typeface="Calibri" panose="020F0502020204030204" pitchFamily="34" charset="0"/>
              </a:rPr>
              <a:t>bourses</a:t>
            </a:r>
            <a:r>
              <a:rPr lang="fr-FR" sz="1400" dirty="0">
                <a:solidFill>
                  <a:schemeClr val="tx1"/>
                </a:solidFill>
                <a:latin typeface="Calibri" panose="020F0502020204030204" pitchFamily="34" charset="0"/>
                <a:cs typeface="Calibri" panose="020F0502020204030204" pitchFamily="34" charset="0"/>
              </a:rPr>
              <a:t>.</a:t>
            </a:r>
          </a:p>
          <a:p>
            <a:r>
              <a:rPr lang="fr-FR" sz="1400" dirty="0" smtClean="0">
                <a:solidFill>
                  <a:schemeClr val="tx1"/>
                </a:solidFill>
                <a:latin typeface="Calibri" panose="020F0502020204030204" pitchFamily="34" charset="0"/>
                <a:cs typeface="Calibri" panose="020F0502020204030204" pitchFamily="34" charset="0"/>
              </a:rPr>
              <a:t>Environ </a:t>
            </a:r>
            <a:r>
              <a:rPr lang="fr-FR" sz="1400" dirty="0">
                <a:solidFill>
                  <a:schemeClr val="tx1"/>
                </a:solidFill>
                <a:latin typeface="Calibri" panose="020F0502020204030204" pitchFamily="34" charset="0"/>
                <a:cs typeface="Calibri" panose="020F0502020204030204" pitchFamily="34" charset="0"/>
              </a:rPr>
              <a:t>15% des élèves de LLG bénéficient du soutien de la Fondation LLG</a:t>
            </a:r>
            <a:r>
              <a:rPr lang="fr-FR" sz="1400" dirty="0" smtClean="0">
                <a:solidFill>
                  <a:schemeClr val="tx1"/>
                </a:solidFill>
                <a:latin typeface="Calibri" panose="020F0502020204030204" pitchFamily="34" charset="0"/>
                <a:cs typeface="Calibri" panose="020F0502020204030204" pitchFamily="34" charset="0"/>
              </a:rPr>
              <a:t>.</a:t>
            </a:r>
            <a:endParaRPr lang="fr-FR" sz="1400" dirty="0">
              <a:solidFill>
                <a:schemeClr val="tx1"/>
              </a:solidFill>
              <a:latin typeface="Calibri" panose="020F0502020204030204" pitchFamily="34" charset="0"/>
              <a:cs typeface="Calibri" panose="020F0502020204030204" pitchFamily="34" charset="0"/>
            </a:endParaRPr>
          </a:p>
        </p:txBody>
      </p:sp>
      <p:sp>
        <p:nvSpPr>
          <p:cNvPr id="6" name="Parchemin vertical 5"/>
          <p:cNvSpPr/>
          <p:nvPr/>
        </p:nvSpPr>
        <p:spPr>
          <a:xfrm rot="10800000" flipH="1" flipV="1">
            <a:off x="228600" y="76201"/>
            <a:ext cx="2314575" cy="1600200"/>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latin typeface="Calibri" panose="020F0502020204030204" pitchFamily="34" charset="0"/>
                <a:cs typeface="Calibri" panose="020F0502020204030204" pitchFamily="34" charset="0"/>
              </a:rPr>
              <a:t>La Fondation du lycée Louis-le-Grand</a:t>
            </a:r>
            <a:endParaRPr lang="fr-FR"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597457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85000"/>
          </a:schemeClr>
        </a:solidFill>
        <a:effectLst/>
      </p:bgPr>
    </p:bg>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0BBC1377-C7B4-4FA7-A7A5-8EC6ABE6AB90}" type="slidenum">
              <a:rPr lang="fr-FR"/>
              <a:pPr>
                <a:defRPr/>
              </a:pPr>
              <a:t>17</a:t>
            </a:fld>
            <a:endParaRPr lang="fr-FR" dirty="0"/>
          </a:p>
        </p:txBody>
      </p:sp>
      <p:sp>
        <p:nvSpPr>
          <p:cNvPr id="5" name="ZoneTexte 4"/>
          <p:cNvSpPr txBox="1"/>
          <p:nvPr/>
        </p:nvSpPr>
        <p:spPr>
          <a:xfrm>
            <a:off x="3810000" y="7543800"/>
            <a:ext cx="184731" cy="307777"/>
          </a:xfrm>
          <a:prstGeom prst="rect">
            <a:avLst/>
          </a:prstGeom>
          <a:noFill/>
        </p:spPr>
        <p:txBody>
          <a:bodyPr wrap="none" rtlCol="0">
            <a:spAutoFit/>
          </a:bodyPr>
          <a:lstStyle/>
          <a:p>
            <a:endParaRPr lang="fr-FR" sz="1400" dirty="0">
              <a:latin typeface="LLG Type" panose="00000500000000000000" pitchFamily="50" charset="0"/>
            </a:endParaRPr>
          </a:p>
        </p:txBody>
      </p:sp>
      <p:sp>
        <p:nvSpPr>
          <p:cNvPr id="9" name="Organigramme : Bande perforée 8"/>
          <p:cNvSpPr/>
          <p:nvPr/>
        </p:nvSpPr>
        <p:spPr>
          <a:xfrm>
            <a:off x="152400" y="838200"/>
            <a:ext cx="6096000" cy="8915400"/>
          </a:xfrm>
          <a:prstGeom prst="flowChartPunched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1200" dirty="0" smtClean="0">
              <a:solidFill>
                <a:schemeClr val="tx1"/>
              </a:solidFill>
              <a:latin typeface="LLG Type" panose="00000500000000000000" pitchFamily="50" charset="0"/>
            </a:endParaRPr>
          </a:p>
          <a:p>
            <a:endParaRPr lang="fr-FR" sz="1200" dirty="0" smtClean="0">
              <a:solidFill>
                <a:schemeClr val="tx1"/>
              </a:solidFill>
              <a:latin typeface="LLG Type" panose="00000500000000000000" pitchFamily="50" charset="0"/>
            </a:endParaRPr>
          </a:p>
          <a:p>
            <a:endParaRPr lang="fr-FR" sz="1400" b="1" dirty="0" smtClean="0">
              <a:solidFill>
                <a:schemeClr val="tx1"/>
              </a:solidFill>
              <a:latin typeface="LLG Type" panose="00000500000000000000" pitchFamily="50" charset="0"/>
            </a:endParaRPr>
          </a:p>
          <a:p>
            <a:endParaRPr lang="fr-FR" sz="1400" b="1" dirty="0">
              <a:solidFill>
                <a:schemeClr val="tx1"/>
              </a:solidFill>
              <a:latin typeface="Calibri" panose="020F0502020204030204" pitchFamily="34" charset="0"/>
              <a:cs typeface="Calibri" panose="020F0502020204030204" pitchFamily="34" charset="0"/>
            </a:endParaRPr>
          </a:p>
          <a:p>
            <a:endParaRPr lang="fr-FR" sz="1400" b="1" dirty="0" smtClean="0">
              <a:solidFill>
                <a:schemeClr val="tx1"/>
              </a:solidFill>
              <a:latin typeface="Calibri" panose="020F0502020204030204" pitchFamily="34" charset="0"/>
              <a:cs typeface="Calibri" panose="020F0502020204030204" pitchFamily="34" charset="0"/>
            </a:endParaRPr>
          </a:p>
          <a:p>
            <a:endParaRPr lang="fr-FR" sz="1400" b="1" dirty="0">
              <a:solidFill>
                <a:schemeClr val="tx1"/>
              </a:solidFill>
              <a:latin typeface="Calibri" panose="020F0502020204030204" pitchFamily="34" charset="0"/>
              <a:cs typeface="Calibri" panose="020F0502020204030204" pitchFamily="34" charset="0"/>
            </a:endParaRPr>
          </a:p>
          <a:p>
            <a:r>
              <a:rPr lang="fr-FR" sz="1400" b="1" dirty="0" smtClean="0">
                <a:solidFill>
                  <a:schemeClr val="tx1"/>
                </a:solidFill>
                <a:latin typeface="Calibri" panose="020F0502020204030204" pitchFamily="34" charset="0"/>
                <a:cs typeface="Calibri" panose="020F0502020204030204" pitchFamily="34" charset="0"/>
              </a:rPr>
              <a:t>Programme d’actions </a:t>
            </a:r>
            <a:endParaRPr lang="fr-FR" sz="1400" dirty="0" smtClean="0">
              <a:solidFill>
                <a:schemeClr val="tx1"/>
              </a:solidFill>
              <a:latin typeface="Calibri" panose="020F0502020204030204" pitchFamily="34" charset="0"/>
              <a:cs typeface="Calibri" panose="020F0502020204030204" pitchFamily="34" charset="0"/>
            </a:endParaRPr>
          </a:p>
          <a:p>
            <a:r>
              <a:rPr lang="fr-FR" sz="1400" b="1" dirty="0" smtClean="0">
                <a:solidFill>
                  <a:schemeClr val="tx1"/>
                </a:solidFill>
                <a:latin typeface="Calibri" panose="020F0502020204030204" pitchFamily="34" charset="0"/>
                <a:cs typeface="Calibri" panose="020F0502020204030204" pitchFamily="34" charset="0"/>
              </a:rPr>
              <a:t> </a:t>
            </a:r>
            <a:endParaRPr lang="fr-FR" sz="1400" dirty="0" smtClean="0">
              <a:solidFill>
                <a:schemeClr val="tx1"/>
              </a:solidFill>
              <a:latin typeface="Calibri" panose="020F0502020204030204" pitchFamily="34" charset="0"/>
              <a:cs typeface="Calibri" panose="020F0502020204030204" pitchFamily="34" charset="0"/>
            </a:endParaRPr>
          </a:p>
          <a:p>
            <a:r>
              <a:rPr lang="fr-FR" sz="1400" b="1" dirty="0" smtClean="0">
                <a:solidFill>
                  <a:schemeClr val="tx1"/>
                </a:solidFill>
                <a:latin typeface="Calibri" panose="020F0502020204030204" pitchFamily="34" charset="0"/>
                <a:cs typeface="Calibri" panose="020F0502020204030204" pitchFamily="34" charset="0"/>
              </a:rPr>
              <a:t>Bourses Réussite</a:t>
            </a:r>
            <a:endParaRPr lang="fr-FR" sz="1400" dirty="0" smtClean="0">
              <a:solidFill>
                <a:schemeClr val="tx1"/>
              </a:solidFill>
              <a:latin typeface="Calibri" panose="020F0502020204030204" pitchFamily="34" charset="0"/>
              <a:cs typeface="Calibri" panose="020F0502020204030204" pitchFamily="34" charset="0"/>
            </a:endParaRPr>
          </a:p>
          <a:p>
            <a:r>
              <a:rPr lang="fr-FR" sz="1400" dirty="0" smtClean="0">
                <a:solidFill>
                  <a:schemeClr val="tx1"/>
                </a:solidFill>
                <a:latin typeface="Calibri" panose="020F0502020204030204" pitchFamily="34" charset="0"/>
                <a:cs typeface="Calibri" panose="020F0502020204030204" pitchFamily="34" charset="0"/>
              </a:rPr>
              <a:t>La Fondation du Lycée Louis-le-Grand octroie sous conditions et sur dossier motivé des bourses de 2 000€/an aux étudiant(e)s boursiers CROUS inscrits en 1ère année de CPGE afin de les aider à réussir leur scolarité au lycée Louis-le-Grand. Ces bourses couvrent une aide de 1000€ pour le </a:t>
            </a:r>
            <a:r>
              <a:rPr lang="fr-FR" sz="1400" b="1" dirty="0" smtClean="0">
                <a:solidFill>
                  <a:schemeClr val="tx1"/>
                </a:solidFill>
                <a:latin typeface="Calibri" panose="020F0502020204030204" pitchFamily="34" charset="0"/>
                <a:cs typeface="Calibri" panose="020F0502020204030204" pitchFamily="34" charset="0"/>
              </a:rPr>
              <a:t>logement </a:t>
            </a:r>
            <a:r>
              <a:rPr lang="fr-FR" sz="1400" dirty="0" smtClean="0">
                <a:solidFill>
                  <a:schemeClr val="tx1"/>
                </a:solidFill>
                <a:latin typeface="Calibri" panose="020F0502020204030204" pitchFamily="34" charset="0"/>
                <a:cs typeface="Calibri" panose="020F0502020204030204" pitchFamily="34" charset="0"/>
              </a:rPr>
              <a:t>(internat ou internat </a:t>
            </a:r>
            <a:r>
              <a:rPr lang="fr-FR" sz="1400" dirty="0" err="1" smtClean="0">
                <a:solidFill>
                  <a:schemeClr val="tx1"/>
                </a:solidFill>
                <a:latin typeface="Calibri" panose="020F0502020204030204" pitchFamily="34" charset="0"/>
                <a:cs typeface="Calibri" panose="020F0502020204030204" pitchFamily="34" charset="0"/>
              </a:rPr>
              <a:t>externé</a:t>
            </a:r>
            <a:r>
              <a:rPr lang="fr-FR" sz="1400" dirty="0" smtClean="0">
                <a:solidFill>
                  <a:schemeClr val="tx1"/>
                </a:solidFill>
                <a:latin typeface="Calibri" panose="020F0502020204030204" pitchFamily="34" charset="0"/>
                <a:cs typeface="Calibri" panose="020F0502020204030204" pitchFamily="34" charset="0"/>
              </a:rPr>
              <a:t>) ainsi qu’une aide de 1000€ pour un soutien </a:t>
            </a:r>
            <a:r>
              <a:rPr lang="fr-FR" sz="1400" b="1" dirty="0" smtClean="0">
                <a:solidFill>
                  <a:schemeClr val="tx1"/>
                </a:solidFill>
                <a:latin typeface="Calibri" panose="020F0502020204030204" pitchFamily="34" charset="0"/>
                <a:cs typeface="Calibri" panose="020F0502020204030204" pitchFamily="34" charset="0"/>
              </a:rPr>
              <a:t>linguistique </a:t>
            </a:r>
            <a:r>
              <a:rPr lang="fr-FR" sz="1400" dirty="0" smtClean="0">
                <a:solidFill>
                  <a:schemeClr val="tx1"/>
                </a:solidFill>
                <a:latin typeface="Calibri" panose="020F0502020204030204" pitchFamily="34" charset="0"/>
                <a:cs typeface="Calibri" panose="020F0502020204030204" pitchFamily="34" charset="0"/>
              </a:rPr>
              <a:t>en LV1 organisé par un organisme partenaire extérieur.</a:t>
            </a:r>
          </a:p>
          <a:p>
            <a:r>
              <a:rPr lang="fr-FR" sz="1400" dirty="0" smtClean="0">
                <a:solidFill>
                  <a:schemeClr val="tx1"/>
                </a:solidFill>
                <a:latin typeface="Calibri" panose="020F0502020204030204" pitchFamily="34" charset="0"/>
                <a:cs typeface="Calibri" panose="020F0502020204030204" pitchFamily="34" charset="0"/>
              </a:rPr>
              <a:t>La bourse peut être reconduite en 2ème année de CPGE.</a:t>
            </a:r>
          </a:p>
          <a:p>
            <a:endParaRPr lang="fr-FR" sz="1400" dirty="0" smtClean="0">
              <a:solidFill>
                <a:schemeClr val="tx1"/>
              </a:solidFill>
              <a:latin typeface="Calibri" panose="020F0502020204030204" pitchFamily="34" charset="0"/>
              <a:cs typeface="Calibri" panose="020F0502020204030204" pitchFamily="34" charset="0"/>
            </a:endParaRPr>
          </a:p>
          <a:p>
            <a:r>
              <a:rPr lang="fr-FR" sz="1400" b="1" dirty="0" smtClean="0">
                <a:solidFill>
                  <a:schemeClr val="tx1"/>
                </a:solidFill>
                <a:latin typeface="Calibri" panose="020F0502020204030204" pitchFamily="34" charset="0"/>
                <a:cs typeface="Calibri" panose="020F0502020204030204" pitchFamily="34" charset="0"/>
              </a:rPr>
              <a:t>Bourses </a:t>
            </a:r>
            <a:r>
              <a:rPr lang="fr-FR" sz="1400" b="1" dirty="0" err="1" smtClean="0">
                <a:solidFill>
                  <a:schemeClr val="tx1"/>
                </a:solidFill>
                <a:latin typeface="Calibri" panose="020F0502020204030204" pitchFamily="34" charset="0"/>
                <a:cs typeface="Calibri" panose="020F0502020204030204" pitchFamily="34" charset="0"/>
              </a:rPr>
              <a:t>Serviam</a:t>
            </a:r>
            <a:endParaRPr lang="fr-FR" sz="1400" dirty="0" smtClean="0">
              <a:solidFill>
                <a:schemeClr val="tx1"/>
              </a:solidFill>
              <a:latin typeface="Calibri" panose="020F0502020204030204" pitchFamily="34" charset="0"/>
              <a:cs typeface="Calibri" panose="020F0502020204030204" pitchFamily="34" charset="0"/>
            </a:endParaRPr>
          </a:p>
          <a:p>
            <a:r>
              <a:rPr lang="fr-FR" sz="1400" dirty="0" smtClean="0">
                <a:solidFill>
                  <a:schemeClr val="tx1"/>
                </a:solidFill>
                <a:latin typeface="Calibri" panose="020F0502020204030204" pitchFamily="34" charset="0"/>
                <a:cs typeface="Calibri" panose="020F0502020204030204" pitchFamily="34" charset="0"/>
              </a:rPr>
              <a:t>Dans le cadre du partenariat avec l’Institut </a:t>
            </a:r>
            <a:r>
              <a:rPr lang="fr-FR" sz="1400" dirty="0" err="1" smtClean="0">
                <a:solidFill>
                  <a:schemeClr val="tx1"/>
                </a:solidFill>
                <a:latin typeface="Calibri" panose="020F0502020204030204" pitchFamily="34" charset="0"/>
                <a:cs typeface="Calibri" panose="020F0502020204030204" pitchFamily="34" charset="0"/>
              </a:rPr>
              <a:t>Serviam</a:t>
            </a:r>
            <a:r>
              <a:rPr lang="fr-FR" sz="1400" dirty="0" smtClean="0">
                <a:solidFill>
                  <a:schemeClr val="tx1"/>
                </a:solidFill>
                <a:latin typeface="Calibri" panose="020F0502020204030204" pitchFamily="34" charset="0"/>
                <a:cs typeface="Calibri" panose="020F0502020204030204" pitchFamily="34" charset="0"/>
              </a:rPr>
              <a:t> (foyer de jeunes filles), des bourses </a:t>
            </a:r>
            <a:r>
              <a:rPr lang="fr-FR" sz="1400" b="1" dirty="0" smtClean="0">
                <a:solidFill>
                  <a:schemeClr val="tx1"/>
                </a:solidFill>
                <a:latin typeface="Calibri" panose="020F0502020204030204" pitchFamily="34" charset="0"/>
                <a:cs typeface="Calibri" panose="020F0502020204030204" pitchFamily="34" charset="0"/>
              </a:rPr>
              <a:t>logement </a:t>
            </a:r>
            <a:r>
              <a:rPr lang="fr-FR" sz="1400" dirty="0" smtClean="0">
                <a:solidFill>
                  <a:schemeClr val="tx1"/>
                </a:solidFill>
                <a:latin typeface="Calibri" panose="020F0502020204030204" pitchFamily="34" charset="0"/>
                <a:cs typeface="Calibri" panose="020F0502020204030204" pitchFamily="34" charset="0"/>
              </a:rPr>
              <a:t>sont attribuées à des étudiantes de nationalité française en CPGE scientifique</a:t>
            </a:r>
          </a:p>
          <a:p>
            <a:endParaRPr lang="fr-FR" sz="1400" b="1" dirty="0" smtClean="0">
              <a:solidFill>
                <a:schemeClr val="tx1"/>
              </a:solidFill>
              <a:latin typeface="Calibri" panose="020F0502020204030204" pitchFamily="34" charset="0"/>
              <a:cs typeface="Calibri" panose="020F0502020204030204" pitchFamily="34" charset="0"/>
            </a:endParaRPr>
          </a:p>
          <a:p>
            <a:r>
              <a:rPr lang="fr-FR" sz="1400" b="1" dirty="0" smtClean="0">
                <a:solidFill>
                  <a:schemeClr val="tx1"/>
                </a:solidFill>
                <a:latin typeface="Calibri" panose="020F0502020204030204" pitchFamily="34" charset="0"/>
                <a:cs typeface="Calibri" panose="020F0502020204030204" pitchFamily="34" charset="0"/>
              </a:rPr>
              <a:t>Soutien scolaire</a:t>
            </a:r>
          </a:p>
          <a:p>
            <a:r>
              <a:rPr lang="fr-FR" sz="1400" dirty="0" smtClean="0">
                <a:solidFill>
                  <a:schemeClr val="tx1"/>
                </a:solidFill>
                <a:latin typeface="Calibri" panose="020F0502020204030204" pitchFamily="34" charset="0"/>
                <a:cs typeface="Calibri" panose="020F0502020204030204" pitchFamily="34" charset="0"/>
              </a:rPr>
              <a:t>Chaque année, la Fondation LLG accueille pour six mois un(e) polytechnicien(ne) en formation humaine. Il/elle assure notamment le soutien scolaire au Lycée en CPGE.</a:t>
            </a:r>
          </a:p>
          <a:p>
            <a:r>
              <a:rPr lang="fr-FR" sz="1400" dirty="0" smtClean="0">
                <a:solidFill>
                  <a:schemeClr val="tx1"/>
                </a:solidFill>
                <a:latin typeface="Calibri" panose="020F0502020204030204" pitchFamily="34" charset="0"/>
                <a:cs typeface="Calibri" panose="020F0502020204030204" pitchFamily="34" charset="0"/>
              </a:rPr>
              <a:t> </a:t>
            </a:r>
          </a:p>
          <a:p>
            <a:r>
              <a:rPr lang="fr-FR" sz="1400" b="1" dirty="0" smtClean="0">
                <a:solidFill>
                  <a:schemeClr val="tx1"/>
                </a:solidFill>
                <a:latin typeface="Calibri" panose="020F0502020204030204" pitchFamily="34" charset="0"/>
                <a:cs typeface="Calibri" panose="020F0502020204030204" pitchFamily="34" charset="0"/>
              </a:rPr>
              <a:t>Accompagnement par une psychologue:</a:t>
            </a:r>
            <a:endParaRPr lang="fr-FR" sz="1400" dirty="0" smtClean="0">
              <a:solidFill>
                <a:schemeClr val="tx1"/>
              </a:solidFill>
              <a:latin typeface="Calibri" panose="020F0502020204030204" pitchFamily="34" charset="0"/>
              <a:cs typeface="Calibri" panose="020F0502020204030204" pitchFamily="34" charset="0"/>
            </a:endParaRPr>
          </a:p>
          <a:p>
            <a:r>
              <a:rPr lang="fr-FR" sz="1400" dirty="0" smtClean="0">
                <a:solidFill>
                  <a:schemeClr val="tx1"/>
                </a:solidFill>
                <a:latin typeface="Calibri" panose="020F0502020204030204" pitchFamily="34" charset="0"/>
                <a:cs typeface="Calibri" panose="020F0502020204030204" pitchFamily="34" charset="0"/>
              </a:rPr>
              <a:t>Élèves concernés : étudiants majeurs en CPGE</a:t>
            </a:r>
          </a:p>
          <a:p>
            <a:endParaRPr lang="fr-FR" sz="1400" dirty="0" smtClean="0">
              <a:solidFill>
                <a:schemeClr val="tx1"/>
              </a:solidFill>
              <a:latin typeface="Calibri" panose="020F0502020204030204" pitchFamily="34" charset="0"/>
              <a:cs typeface="Calibri" panose="020F0502020204030204" pitchFamily="34" charset="0"/>
            </a:endParaRPr>
          </a:p>
          <a:p>
            <a:r>
              <a:rPr lang="fr-FR" sz="1200" b="1" i="1" dirty="0">
                <a:solidFill>
                  <a:schemeClr val="tx1"/>
                </a:solidFill>
                <a:latin typeface="Calibri" panose="020F0502020204030204" pitchFamily="34" charset="0"/>
                <a:cs typeface="Calibri" panose="020F0502020204030204" pitchFamily="34" charset="0"/>
              </a:rPr>
              <a:t>Toutes les informations sont disponibles </a:t>
            </a:r>
            <a:r>
              <a:rPr lang="fr-FR" sz="1200" b="1" i="1" dirty="0" smtClean="0">
                <a:solidFill>
                  <a:schemeClr val="tx1"/>
                </a:solidFill>
                <a:latin typeface="Calibri" panose="020F0502020204030204" pitchFamily="34" charset="0"/>
                <a:cs typeface="Calibri" panose="020F0502020204030204" pitchFamily="34" charset="0"/>
              </a:rPr>
              <a:t>sur</a:t>
            </a:r>
          </a:p>
          <a:p>
            <a:endParaRPr lang="fr-FR" sz="1200" b="1" i="1" dirty="0" smtClean="0">
              <a:solidFill>
                <a:schemeClr val="tx1"/>
              </a:solidFill>
              <a:latin typeface="Calibri" panose="020F0502020204030204" pitchFamily="34" charset="0"/>
              <a:cs typeface="Calibri" panose="020F0502020204030204" pitchFamily="34" charset="0"/>
            </a:endParaRPr>
          </a:p>
          <a:p>
            <a:r>
              <a:rPr lang="fr-FR" sz="1200" b="1" i="1" dirty="0" smtClean="0">
                <a:solidFill>
                  <a:schemeClr val="tx1"/>
                </a:solidFill>
                <a:latin typeface="Calibri" panose="020F0502020204030204" pitchFamily="34" charset="0"/>
                <a:cs typeface="Calibri" panose="020F0502020204030204" pitchFamily="34" charset="0"/>
              </a:rPr>
              <a:t>  </a:t>
            </a:r>
            <a:r>
              <a:rPr lang="fr-FR" sz="1200" b="1" i="1" dirty="0">
                <a:solidFill>
                  <a:schemeClr val="tx1"/>
                </a:solidFill>
                <a:latin typeface="Calibri" panose="020F0502020204030204" pitchFamily="34" charset="0"/>
                <a:cs typeface="Calibri" panose="020F0502020204030204" pitchFamily="34" charset="0"/>
              </a:rPr>
              <a:t>https://www.fondationlouislegrand.fr/</a:t>
            </a:r>
            <a:endParaRPr lang="fr-FR" sz="1200" dirty="0">
              <a:solidFill>
                <a:schemeClr val="tx1"/>
              </a:solidFill>
              <a:latin typeface="LLG Type" panose="00000500000000000000" pitchFamily="50" charset="0"/>
            </a:endParaRPr>
          </a:p>
        </p:txBody>
      </p:sp>
      <p:sp>
        <p:nvSpPr>
          <p:cNvPr id="6" name="Parchemin vertical 5"/>
          <p:cNvSpPr/>
          <p:nvPr/>
        </p:nvSpPr>
        <p:spPr>
          <a:xfrm rot="10800000" flipH="1" flipV="1">
            <a:off x="228600" y="76201"/>
            <a:ext cx="2314575" cy="1600200"/>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latin typeface="Calibri" panose="020F0502020204030204" pitchFamily="34" charset="0"/>
                <a:cs typeface="Calibri" panose="020F0502020204030204" pitchFamily="34" charset="0"/>
              </a:rPr>
              <a:t>La Fondation du lycée Louis-le-Grand</a:t>
            </a:r>
            <a:endParaRPr lang="fr-FR"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501487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85000"/>
          </a:schemeClr>
        </a:solidFill>
        <a:effectLst/>
      </p:bgPr>
    </p:bg>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0BBC1377-C7B4-4FA7-A7A5-8EC6ABE6AB90}" type="slidenum">
              <a:rPr lang="fr-FR"/>
              <a:pPr>
                <a:defRPr/>
              </a:pPr>
              <a:t>18</a:t>
            </a:fld>
            <a:endParaRPr lang="fr-FR" dirty="0"/>
          </a:p>
        </p:txBody>
      </p:sp>
      <p:sp>
        <p:nvSpPr>
          <p:cNvPr id="5" name="ZoneTexte 4"/>
          <p:cNvSpPr txBox="1"/>
          <p:nvPr/>
        </p:nvSpPr>
        <p:spPr>
          <a:xfrm>
            <a:off x="3810000" y="7543800"/>
            <a:ext cx="184731" cy="307777"/>
          </a:xfrm>
          <a:prstGeom prst="rect">
            <a:avLst/>
          </a:prstGeom>
          <a:noFill/>
        </p:spPr>
        <p:txBody>
          <a:bodyPr wrap="none" rtlCol="0">
            <a:spAutoFit/>
          </a:bodyPr>
          <a:lstStyle/>
          <a:p>
            <a:endParaRPr lang="fr-FR" sz="1400" dirty="0">
              <a:latin typeface="LLG Type" panose="00000500000000000000" pitchFamily="50" charset="0"/>
            </a:endParaRPr>
          </a:p>
        </p:txBody>
      </p:sp>
      <p:sp>
        <p:nvSpPr>
          <p:cNvPr id="9" name="Organigramme : Bande perforée 8"/>
          <p:cNvSpPr/>
          <p:nvPr/>
        </p:nvSpPr>
        <p:spPr>
          <a:xfrm>
            <a:off x="94456" y="857251"/>
            <a:ext cx="6096000" cy="8915400"/>
          </a:xfrm>
          <a:prstGeom prst="flowChartPunched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1400" b="1" dirty="0" smtClean="0">
              <a:solidFill>
                <a:schemeClr val="tx1"/>
              </a:solidFill>
              <a:latin typeface="LLG Type" panose="00000500000000000000" pitchFamily="50" charset="0"/>
            </a:endParaRPr>
          </a:p>
          <a:p>
            <a:endParaRPr lang="fr-FR" sz="1400" b="1" dirty="0" smtClean="0">
              <a:solidFill>
                <a:schemeClr val="tx1"/>
              </a:solidFill>
              <a:latin typeface="LLG Type" panose="00000500000000000000" pitchFamily="50" charset="0"/>
            </a:endParaRPr>
          </a:p>
          <a:p>
            <a:endParaRPr lang="fr-FR" sz="1400" b="1" dirty="0" smtClean="0">
              <a:solidFill>
                <a:schemeClr val="tx1"/>
              </a:solidFill>
              <a:latin typeface="Calibri" panose="020F0502020204030204" pitchFamily="34" charset="0"/>
              <a:cs typeface="Calibri" panose="020F0502020204030204" pitchFamily="34" charset="0"/>
            </a:endParaRPr>
          </a:p>
          <a:p>
            <a:r>
              <a:rPr lang="fr-FR" sz="1400" b="1" u="sng" dirty="0" smtClean="0">
                <a:solidFill>
                  <a:schemeClr val="tx1"/>
                </a:solidFill>
                <a:latin typeface="Calibri" panose="020F0502020204030204" pitchFamily="34" charset="0"/>
                <a:cs typeface="Calibri" panose="020F0502020204030204" pitchFamily="34" charset="0"/>
              </a:rPr>
              <a:t>La fondation Odon Vallet</a:t>
            </a:r>
            <a:endParaRPr lang="fr-FR" sz="1400" dirty="0" smtClean="0">
              <a:solidFill>
                <a:schemeClr val="tx1"/>
              </a:solidFill>
              <a:latin typeface="Calibri" panose="020F0502020204030204" pitchFamily="34" charset="0"/>
              <a:cs typeface="Calibri" panose="020F0502020204030204" pitchFamily="34" charset="0"/>
            </a:endParaRPr>
          </a:p>
          <a:p>
            <a:r>
              <a:rPr lang="fr-FR" sz="1400" dirty="0" smtClean="0">
                <a:solidFill>
                  <a:schemeClr val="tx1"/>
                </a:solidFill>
                <a:latin typeface="Calibri" panose="020F0502020204030204" pitchFamily="34" charset="0"/>
                <a:cs typeface="Calibri" panose="020F0502020204030204" pitchFamily="34" charset="0"/>
              </a:rPr>
              <a:t>octroie des bourses d’études à des élèves admis en classe préparatoire. Créée en 1999 à l’initiative du célèbre anthropologue spécialiste des religions, elle est placée « sous l’égide » de la Fondation de France, premier réseau de philanthropie en France.</a:t>
            </a:r>
          </a:p>
          <a:p>
            <a:endParaRPr lang="fr-FR" sz="1400" u="sng" dirty="0">
              <a:solidFill>
                <a:schemeClr val="tx1"/>
              </a:solidFill>
              <a:latin typeface="Calibri" panose="020F0502020204030204" pitchFamily="34" charset="0"/>
              <a:cs typeface="Calibri" panose="020F0502020204030204" pitchFamily="34" charset="0"/>
              <a:hlinkClick r:id="rId2"/>
            </a:endParaRPr>
          </a:p>
          <a:p>
            <a:r>
              <a:rPr lang="fr-FR" sz="1400" u="sng" dirty="0" smtClean="0">
                <a:solidFill>
                  <a:schemeClr val="tx1"/>
                </a:solidFill>
                <a:latin typeface="Calibri" panose="020F0502020204030204" pitchFamily="34" charset="0"/>
                <a:cs typeface="Calibri" panose="020F0502020204030204" pitchFamily="34" charset="0"/>
                <a:hlinkClick r:id="rId2"/>
              </a:rPr>
              <a:t>https://www.fondationdefrance.org/fr/annuaire-des-fondations/fondation-vallet</a:t>
            </a:r>
            <a:endParaRPr lang="fr-FR" sz="1400" u="sng" dirty="0" smtClean="0">
              <a:solidFill>
                <a:schemeClr val="tx1"/>
              </a:solidFill>
              <a:latin typeface="Calibri" panose="020F0502020204030204" pitchFamily="34" charset="0"/>
              <a:cs typeface="Calibri" panose="020F0502020204030204" pitchFamily="34" charset="0"/>
            </a:endParaRPr>
          </a:p>
          <a:p>
            <a:endParaRPr lang="fr-FR" sz="1400" dirty="0" smtClean="0">
              <a:solidFill>
                <a:schemeClr val="tx1"/>
              </a:solidFill>
              <a:latin typeface="Calibri" panose="020F0502020204030204" pitchFamily="34" charset="0"/>
              <a:cs typeface="Calibri" panose="020F0502020204030204" pitchFamily="34" charset="0"/>
            </a:endParaRPr>
          </a:p>
          <a:p>
            <a:r>
              <a:rPr lang="fr-FR" sz="1400" b="1" u="sng" dirty="0" smtClean="0">
                <a:solidFill>
                  <a:schemeClr val="tx1"/>
                </a:solidFill>
                <a:latin typeface="Calibri" panose="020F0502020204030204" pitchFamily="34" charset="0"/>
                <a:cs typeface="Calibri" panose="020F0502020204030204" pitchFamily="34" charset="0"/>
              </a:rPr>
              <a:t>La fondation « Un avenir ensemble »,</a:t>
            </a:r>
            <a:r>
              <a:rPr lang="fr-FR" sz="1400" u="sng" dirty="0" smtClean="0">
                <a:solidFill>
                  <a:schemeClr val="tx1"/>
                </a:solidFill>
                <a:latin typeface="Calibri" panose="020F0502020204030204" pitchFamily="34" charset="0"/>
                <a:cs typeface="Calibri" panose="020F0502020204030204" pitchFamily="34" charset="0"/>
              </a:rPr>
              <a:t> </a:t>
            </a:r>
            <a:endParaRPr lang="fr-FR" sz="1400" dirty="0" smtClean="0">
              <a:solidFill>
                <a:schemeClr val="tx1"/>
              </a:solidFill>
              <a:latin typeface="Calibri" panose="020F0502020204030204" pitchFamily="34" charset="0"/>
              <a:cs typeface="Calibri" panose="020F0502020204030204" pitchFamily="34" charset="0"/>
            </a:endParaRPr>
          </a:p>
          <a:p>
            <a:endParaRPr lang="fr-FR" sz="1200" dirty="0" smtClean="0">
              <a:solidFill>
                <a:schemeClr val="tx1"/>
              </a:solidFill>
              <a:latin typeface="Calibri" panose="020F0502020204030204" pitchFamily="34" charset="0"/>
              <a:cs typeface="Calibri" panose="020F0502020204030204" pitchFamily="34" charset="0"/>
            </a:endParaRPr>
          </a:p>
          <a:p>
            <a:r>
              <a:rPr lang="fr-FR" sz="1400" dirty="0">
                <a:solidFill>
                  <a:schemeClr val="tx1"/>
                </a:solidFill>
                <a:latin typeface="Calibri" panose="020F0502020204030204" pitchFamily="34" charset="0"/>
                <a:cs typeface="Calibri" panose="020F0502020204030204" pitchFamily="34" charset="0"/>
              </a:rPr>
              <a:t>œuvre de la Légion d’honneur qui finance un dispositif de </a:t>
            </a:r>
            <a:r>
              <a:rPr lang="fr-FR" sz="1400" dirty="0" smtClean="0">
                <a:solidFill>
                  <a:schemeClr val="tx1"/>
                </a:solidFill>
                <a:latin typeface="Calibri" panose="020F0502020204030204" pitchFamily="34" charset="0"/>
                <a:cs typeface="Calibri" panose="020F0502020204030204" pitchFamily="34" charset="0"/>
              </a:rPr>
              <a:t>parrainage. </a:t>
            </a:r>
            <a:r>
              <a:rPr lang="fr-FR" sz="1400" dirty="0">
                <a:solidFill>
                  <a:schemeClr val="tx1"/>
                </a:solidFill>
                <a:latin typeface="Calibri" panose="020F0502020204030204" pitchFamily="34" charset="0"/>
                <a:cs typeface="Calibri" panose="020F0502020204030204" pitchFamily="34" charset="0"/>
              </a:rPr>
              <a:t>Celui-ci repose, </a:t>
            </a:r>
            <a:r>
              <a:rPr lang="fr-FR" sz="1400" dirty="0" smtClean="0">
                <a:solidFill>
                  <a:schemeClr val="tx1"/>
                </a:solidFill>
                <a:latin typeface="Calibri" panose="020F0502020204030204" pitchFamily="34" charset="0"/>
                <a:cs typeface="Calibri" panose="020F0502020204030204" pitchFamily="34" charset="0"/>
              </a:rPr>
              <a:t>sur </a:t>
            </a:r>
            <a:r>
              <a:rPr lang="fr-FR" sz="1400" dirty="0">
                <a:solidFill>
                  <a:schemeClr val="tx1"/>
                </a:solidFill>
                <a:latin typeface="Calibri" panose="020F0502020204030204" pitchFamily="34" charset="0"/>
                <a:cs typeface="Calibri" panose="020F0502020204030204" pitchFamily="34" charset="0"/>
              </a:rPr>
              <a:t>l’engagement de décorés de l</a:t>
            </a:r>
            <a:r>
              <a:rPr lang="fr-FR" sz="1400" dirty="0" smtClean="0">
                <a:solidFill>
                  <a:schemeClr val="tx1"/>
                </a:solidFill>
                <a:latin typeface="Calibri" panose="020F0502020204030204" pitchFamily="34" charset="0"/>
                <a:cs typeface="Calibri" panose="020F0502020204030204" pitchFamily="34" charset="0"/>
              </a:rPr>
              <a:t>a </a:t>
            </a:r>
            <a:r>
              <a:rPr lang="fr-FR" sz="1400" dirty="0">
                <a:solidFill>
                  <a:schemeClr val="tx1"/>
                </a:solidFill>
                <a:latin typeface="Calibri" panose="020F0502020204030204" pitchFamily="34" charset="0"/>
                <a:cs typeface="Calibri" panose="020F0502020204030204" pitchFamily="34" charset="0"/>
              </a:rPr>
              <a:t>L</a:t>
            </a:r>
            <a:r>
              <a:rPr lang="fr-FR" sz="1400" dirty="0" smtClean="0">
                <a:solidFill>
                  <a:schemeClr val="tx1"/>
                </a:solidFill>
                <a:latin typeface="Calibri" panose="020F0502020204030204" pitchFamily="34" charset="0"/>
                <a:cs typeface="Calibri" panose="020F0502020204030204" pitchFamily="34" charset="0"/>
              </a:rPr>
              <a:t>égion </a:t>
            </a:r>
            <a:r>
              <a:rPr lang="fr-FR" sz="1400" dirty="0">
                <a:solidFill>
                  <a:schemeClr val="tx1"/>
                </a:solidFill>
                <a:latin typeface="Calibri" panose="020F0502020204030204" pitchFamily="34" charset="0"/>
                <a:cs typeface="Calibri" panose="020F0502020204030204" pitchFamily="34" charset="0"/>
              </a:rPr>
              <a:t>d’honneur au service des </a:t>
            </a:r>
            <a:r>
              <a:rPr lang="fr-FR" sz="1400" dirty="0" smtClean="0">
                <a:solidFill>
                  <a:schemeClr val="tx1"/>
                </a:solidFill>
                <a:latin typeface="Calibri" panose="020F0502020204030204" pitchFamily="34" charset="0"/>
                <a:cs typeface="Calibri" panose="020F0502020204030204" pitchFamily="34" charset="0"/>
              </a:rPr>
              <a:t>élèves. </a:t>
            </a:r>
          </a:p>
          <a:p>
            <a:endParaRPr lang="fr-FR" sz="1400" b="1" u="sng" dirty="0">
              <a:solidFill>
                <a:schemeClr val="tx1"/>
              </a:solidFill>
              <a:latin typeface="Calibri" panose="020F0502020204030204" pitchFamily="34" charset="0"/>
              <a:cs typeface="Calibri" panose="020F0502020204030204" pitchFamily="34" charset="0"/>
              <a:hlinkClick r:id="rId3"/>
            </a:endParaRPr>
          </a:p>
          <a:p>
            <a:r>
              <a:rPr lang="fr-FR" sz="1400" b="1" u="sng" dirty="0" smtClean="0">
                <a:solidFill>
                  <a:schemeClr val="tx1"/>
                </a:solidFill>
                <a:latin typeface="Calibri" panose="020F0502020204030204" pitchFamily="34" charset="0"/>
                <a:cs typeface="Calibri" panose="020F0502020204030204" pitchFamily="34" charset="0"/>
                <a:hlinkClick r:id="rId3"/>
              </a:rPr>
              <a:t>https</a:t>
            </a:r>
            <a:r>
              <a:rPr lang="fr-FR" sz="1400" b="1" u="sng" dirty="0">
                <a:solidFill>
                  <a:schemeClr val="tx1"/>
                </a:solidFill>
                <a:latin typeface="Calibri" panose="020F0502020204030204" pitchFamily="34" charset="0"/>
                <a:cs typeface="Calibri" panose="020F0502020204030204" pitchFamily="34" charset="0"/>
                <a:hlinkClick r:id="rId3"/>
              </a:rPr>
              <a:t>://fondation-unavenirensemble.org/</a:t>
            </a:r>
            <a:endParaRPr lang="fr-FR" sz="1400" dirty="0">
              <a:solidFill>
                <a:schemeClr val="tx1"/>
              </a:solidFill>
              <a:latin typeface="Calibri" panose="020F0502020204030204" pitchFamily="34" charset="0"/>
              <a:cs typeface="Calibri" panose="020F0502020204030204" pitchFamily="34" charset="0"/>
            </a:endParaRPr>
          </a:p>
          <a:p>
            <a:endParaRPr lang="fr-FR" sz="1200" dirty="0">
              <a:solidFill>
                <a:schemeClr val="tx1"/>
              </a:solidFill>
              <a:latin typeface="LLG Type" panose="00000500000000000000" pitchFamily="50" charset="0"/>
            </a:endParaRPr>
          </a:p>
        </p:txBody>
      </p:sp>
      <p:sp>
        <p:nvSpPr>
          <p:cNvPr id="6" name="Parchemin vertical 5"/>
          <p:cNvSpPr/>
          <p:nvPr/>
        </p:nvSpPr>
        <p:spPr>
          <a:xfrm rot="10800000" flipH="1" flipV="1">
            <a:off x="152400" y="57151"/>
            <a:ext cx="2314575" cy="1600200"/>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latin typeface="Calibri" panose="020F0502020204030204" pitchFamily="34" charset="0"/>
                <a:cs typeface="Calibri" panose="020F0502020204030204" pitchFamily="34" charset="0"/>
              </a:rPr>
              <a:t>Les autres fondations</a:t>
            </a:r>
            <a:endParaRPr lang="fr-FR"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488255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85000"/>
          </a:schemeClr>
        </a:solidFill>
        <a:effectLst/>
      </p:bgPr>
    </p:bg>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0BBC1377-C7B4-4FA7-A7A5-8EC6ABE6AB90}" type="slidenum">
              <a:rPr lang="fr-FR"/>
              <a:pPr>
                <a:defRPr/>
              </a:pPr>
              <a:t>19</a:t>
            </a:fld>
            <a:endParaRPr lang="fr-FR" dirty="0"/>
          </a:p>
        </p:txBody>
      </p:sp>
      <p:sp>
        <p:nvSpPr>
          <p:cNvPr id="5" name="ZoneTexte 4"/>
          <p:cNvSpPr txBox="1"/>
          <p:nvPr/>
        </p:nvSpPr>
        <p:spPr>
          <a:xfrm>
            <a:off x="3810000" y="7543800"/>
            <a:ext cx="184731" cy="307777"/>
          </a:xfrm>
          <a:prstGeom prst="rect">
            <a:avLst/>
          </a:prstGeom>
          <a:noFill/>
        </p:spPr>
        <p:txBody>
          <a:bodyPr wrap="none" rtlCol="0">
            <a:spAutoFit/>
          </a:bodyPr>
          <a:lstStyle/>
          <a:p>
            <a:endParaRPr lang="fr-FR" sz="1400" dirty="0">
              <a:latin typeface="LLG Type" panose="00000500000000000000" pitchFamily="50" charset="0"/>
            </a:endParaRPr>
          </a:p>
        </p:txBody>
      </p:sp>
      <p:sp>
        <p:nvSpPr>
          <p:cNvPr id="9" name="Organigramme : Bande perforée 8"/>
          <p:cNvSpPr/>
          <p:nvPr/>
        </p:nvSpPr>
        <p:spPr>
          <a:xfrm>
            <a:off x="94456" y="857251"/>
            <a:ext cx="6096000" cy="8915400"/>
          </a:xfrm>
          <a:prstGeom prst="flowChartPunched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b="1" dirty="0" smtClean="0">
                <a:solidFill>
                  <a:schemeClr val="tx1"/>
                </a:solidFill>
              </a:rPr>
              <a:t>La Fondation </a:t>
            </a:r>
            <a:r>
              <a:rPr lang="fr-FR" sz="1400" b="1" dirty="0">
                <a:solidFill>
                  <a:schemeClr val="tx1"/>
                </a:solidFill>
              </a:rPr>
              <a:t>Georges Besse permet à des élèves à haut potentiel de poursuivre des études scientifiques pour devenir ingénieur, malgré des difficultés sociales ou matérielles.</a:t>
            </a:r>
            <a:br>
              <a:rPr lang="fr-FR" sz="1400" b="1" dirty="0">
                <a:solidFill>
                  <a:schemeClr val="tx1"/>
                </a:solidFill>
              </a:rPr>
            </a:br>
            <a:r>
              <a:rPr lang="fr-FR" sz="1400" b="1" dirty="0">
                <a:solidFill>
                  <a:schemeClr val="tx1"/>
                </a:solidFill>
              </a:rPr>
              <a:t/>
            </a:r>
            <a:br>
              <a:rPr lang="fr-FR" sz="1400" b="1" dirty="0">
                <a:solidFill>
                  <a:schemeClr val="tx1"/>
                </a:solidFill>
              </a:rPr>
            </a:br>
            <a:r>
              <a:rPr lang="fr-FR" sz="1400" b="1" dirty="0">
                <a:solidFill>
                  <a:schemeClr val="tx1"/>
                </a:solidFill>
              </a:rPr>
              <a:t>La prochaine campagne des candidatures se déroule </a:t>
            </a:r>
            <a:r>
              <a:rPr lang="fr-FR" sz="1400" b="1" u="sng" dirty="0">
                <a:solidFill>
                  <a:schemeClr val="tx1"/>
                </a:solidFill>
              </a:rPr>
              <a:t>du 6 janvier au 23 mars 2025</a:t>
            </a:r>
            <a:r>
              <a:rPr lang="fr-FR" sz="1400" b="1" dirty="0">
                <a:solidFill>
                  <a:schemeClr val="tx1"/>
                </a:solidFill>
              </a:rPr>
              <a:t>.</a:t>
            </a:r>
            <a:br>
              <a:rPr lang="fr-FR" sz="1400" b="1" dirty="0">
                <a:solidFill>
                  <a:schemeClr val="tx1"/>
                </a:solidFill>
              </a:rPr>
            </a:br>
            <a:r>
              <a:rPr lang="fr-FR" sz="1400" b="1" dirty="0">
                <a:solidFill>
                  <a:schemeClr val="tx1"/>
                </a:solidFill>
              </a:rPr>
              <a:t/>
            </a:r>
            <a:br>
              <a:rPr lang="fr-FR" sz="1400" b="1" dirty="0">
                <a:solidFill>
                  <a:schemeClr val="tx1"/>
                </a:solidFill>
              </a:rPr>
            </a:br>
            <a:r>
              <a:rPr lang="fr-FR" sz="1400" b="1" dirty="0">
                <a:solidFill>
                  <a:schemeClr val="tx1"/>
                </a:solidFill>
              </a:rPr>
              <a:t/>
            </a:r>
            <a:br>
              <a:rPr lang="fr-FR" sz="1400" b="1" dirty="0">
                <a:solidFill>
                  <a:schemeClr val="tx1"/>
                </a:solidFill>
              </a:rPr>
            </a:br>
            <a:r>
              <a:rPr lang="fr-FR" sz="1400" b="1" dirty="0">
                <a:solidFill>
                  <a:schemeClr val="tx1"/>
                </a:solidFill>
              </a:rPr>
              <a:t/>
            </a:r>
            <a:br>
              <a:rPr lang="fr-FR" sz="1400" b="1" dirty="0">
                <a:solidFill>
                  <a:schemeClr val="tx1"/>
                </a:solidFill>
              </a:rPr>
            </a:br>
            <a:r>
              <a:rPr lang="fr-FR" sz="1400" b="1" dirty="0" smtClean="0">
                <a:solidFill>
                  <a:schemeClr val="tx1"/>
                </a:solidFill>
              </a:rPr>
              <a:t>- </a:t>
            </a:r>
            <a:r>
              <a:rPr lang="fr-FR" sz="1400" b="1" dirty="0">
                <a:solidFill>
                  <a:schemeClr val="tx1"/>
                </a:solidFill>
              </a:rPr>
              <a:t>Formulaire d’éligibilité disponible sur </a:t>
            </a:r>
            <a:r>
              <a:rPr lang="fr-FR" sz="1400" b="1" dirty="0" smtClean="0">
                <a:solidFill>
                  <a:schemeClr val="tx1"/>
                </a:solidFill>
              </a:rPr>
              <a:t>le site </a:t>
            </a:r>
            <a:r>
              <a:rPr lang="fr-FR" sz="1400" b="1" dirty="0">
                <a:solidFill>
                  <a:schemeClr val="tx1"/>
                </a:solidFill>
              </a:rPr>
              <a:t>site </a:t>
            </a:r>
            <a:r>
              <a:rPr lang="fr-FR" sz="1400" b="1" u="sng" dirty="0">
                <a:solidFill>
                  <a:schemeClr val="tx1"/>
                </a:solidFill>
                <a:hlinkClick r:id="rId2"/>
              </a:rPr>
              <a:t>https://www.fondationbesse.com/devenir-laureat</a:t>
            </a:r>
            <a:r>
              <a:rPr lang="fr-FR" sz="1400" b="1" u="sng" dirty="0" smtClean="0">
                <a:solidFill>
                  <a:schemeClr val="tx1"/>
                </a:solidFill>
                <a:hlinkClick r:id="rId2"/>
              </a:rPr>
              <a:t>/</a:t>
            </a:r>
            <a:endParaRPr lang="fr-FR" sz="1400" b="1" u="sng" dirty="0" smtClean="0">
              <a:solidFill>
                <a:schemeClr val="tx1"/>
              </a:solidFill>
            </a:endParaRPr>
          </a:p>
          <a:p>
            <a:endParaRPr lang="fr-FR" sz="1400" dirty="0">
              <a:solidFill>
                <a:schemeClr val="tx1"/>
              </a:solidFill>
            </a:endParaRPr>
          </a:p>
          <a:p>
            <a:r>
              <a:rPr lang="fr-FR" sz="1400" b="1" dirty="0">
                <a:solidFill>
                  <a:schemeClr val="tx1"/>
                </a:solidFill>
              </a:rPr>
              <a:t>- Dossier à remplir en ligne avec justificatifs, </a:t>
            </a:r>
            <a:r>
              <a:rPr lang="fr-FR" sz="1400" b="1" dirty="0" smtClean="0">
                <a:solidFill>
                  <a:schemeClr val="tx1"/>
                </a:solidFill>
              </a:rPr>
              <a:t>une </a:t>
            </a:r>
            <a:r>
              <a:rPr lang="fr-FR" sz="1400" b="1" dirty="0">
                <a:solidFill>
                  <a:schemeClr val="tx1"/>
                </a:solidFill>
              </a:rPr>
              <a:t>lettre de motivation </a:t>
            </a:r>
            <a:r>
              <a:rPr lang="fr-FR" sz="1400" b="1" u="sng" dirty="0">
                <a:solidFill>
                  <a:schemeClr val="tx1"/>
                </a:solidFill>
              </a:rPr>
              <a:t>manuscrite</a:t>
            </a:r>
            <a:r>
              <a:rPr lang="fr-FR" sz="1400" b="1" dirty="0">
                <a:solidFill>
                  <a:schemeClr val="tx1"/>
                </a:solidFill>
              </a:rPr>
              <a:t> et des lettres de recommandation dont au moins une d’un professeur ou du directeur d’établissement.</a:t>
            </a:r>
            <a:endParaRPr lang="fr-FR" sz="1400" dirty="0">
              <a:solidFill>
                <a:schemeClr val="tx1"/>
              </a:solidFill>
            </a:endParaRPr>
          </a:p>
          <a:p>
            <a:r>
              <a:rPr lang="fr-FR" sz="1400" b="1" dirty="0">
                <a:solidFill>
                  <a:schemeClr val="tx1"/>
                </a:solidFill>
              </a:rPr>
              <a:t/>
            </a:r>
            <a:br>
              <a:rPr lang="fr-FR" sz="1400" b="1" dirty="0">
                <a:solidFill>
                  <a:schemeClr val="tx1"/>
                </a:solidFill>
              </a:rPr>
            </a:br>
            <a:endParaRPr lang="fr-FR" sz="1400" dirty="0">
              <a:solidFill>
                <a:schemeClr val="tx1"/>
              </a:solidFill>
            </a:endParaRPr>
          </a:p>
          <a:p>
            <a:r>
              <a:rPr lang="fr-FR" sz="1400" b="1" dirty="0">
                <a:solidFill>
                  <a:schemeClr val="tx1"/>
                </a:solidFill>
              </a:rPr>
              <a:t>La Fondation Georges Besse accompagne des jeunes gens actuellement en classe de terminale, en classe préparatoire, en université ou au début de leur cycle ingénieur.</a:t>
            </a:r>
            <a:br>
              <a:rPr lang="fr-FR" sz="1400" b="1" dirty="0">
                <a:solidFill>
                  <a:schemeClr val="tx1"/>
                </a:solidFill>
              </a:rPr>
            </a:br>
            <a:endParaRPr lang="fr-FR" sz="1400" dirty="0">
              <a:solidFill>
                <a:schemeClr val="tx1"/>
              </a:solidFill>
            </a:endParaRPr>
          </a:p>
        </p:txBody>
      </p:sp>
      <p:sp>
        <p:nvSpPr>
          <p:cNvPr id="6" name="Parchemin vertical 5"/>
          <p:cNvSpPr/>
          <p:nvPr/>
        </p:nvSpPr>
        <p:spPr>
          <a:xfrm rot="10800000" flipH="1" flipV="1">
            <a:off x="457200" y="304800"/>
            <a:ext cx="2314575" cy="1600200"/>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latin typeface="Calibri" panose="020F0502020204030204" pitchFamily="34" charset="0"/>
                <a:cs typeface="Calibri" panose="020F0502020204030204" pitchFamily="34" charset="0"/>
              </a:rPr>
              <a:t>Les autres fondations</a:t>
            </a:r>
          </a:p>
          <a:p>
            <a:pPr algn="ctr"/>
            <a:r>
              <a:rPr lang="fr-FR" b="1" dirty="0">
                <a:solidFill>
                  <a:schemeClr val="tx1"/>
                </a:solidFill>
                <a:latin typeface="Calibri" panose="020F0502020204030204" pitchFamily="34" charset="0"/>
                <a:cs typeface="Calibri" panose="020F0502020204030204" pitchFamily="34" charset="0"/>
              </a:rPr>
              <a:t>La fondation Georges Besse</a:t>
            </a:r>
            <a:endParaRPr lang="fr-FR"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22232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85000"/>
          </a:schemeClr>
        </a:solidFill>
        <a:effectLst/>
      </p:bgPr>
    </p:bg>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0BBC1377-C7B4-4FA7-A7A5-8EC6ABE6AB90}" type="slidenum">
              <a:rPr lang="fr-FR"/>
              <a:pPr>
                <a:defRPr/>
              </a:pPr>
              <a:t>2</a:t>
            </a:fld>
            <a:endParaRPr lang="fr-FR" dirty="0"/>
          </a:p>
        </p:txBody>
      </p:sp>
      <p:sp>
        <p:nvSpPr>
          <p:cNvPr id="5" name="ZoneTexte 4"/>
          <p:cNvSpPr txBox="1"/>
          <p:nvPr/>
        </p:nvSpPr>
        <p:spPr>
          <a:xfrm>
            <a:off x="3810000" y="7543800"/>
            <a:ext cx="184731" cy="369332"/>
          </a:xfrm>
          <a:prstGeom prst="rect">
            <a:avLst/>
          </a:prstGeom>
          <a:noFill/>
        </p:spPr>
        <p:txBody>
          <a:bodyPr wrap="none" rtlCol="0">
            <a:spAutoFit/>
          </a:bodyPr>
          <a:lstStyle/>
          <a:p>
            <a:endParaRPr lang="fr-FR" dirty="0"/>
          </a:p>
        </p:txBody>
      </p:sp>
      <p:sp>
        <p:nvSpPr>
          <p:cNvPr id="9" name="Organigramme : Bande perforée 8"/>
          <p:cNvSpPr/>
          <p:nvPr/>
        </p:nvSpPr>
        <p:spPr bwMode="auto">
          <a:xfrm>
            <a:off x="609600" y="838200"/>
            <a:ext cx="5221288" cy="7467600"/>
          </a:xfrm>
          <a:prstGeom prst="flowChartPunched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i="1" spc="-130" dirty="0">
                <a:solidFill>
                  <a:schemeClr val="tx1"/>
                </a:solidFill>
                <a:latin typeface="Calibri" panose="020F0502020204030204" pitchFamily="34" charset="0"/>
                <a:cs typeface="Calibri" panose="020F0502020204030204" pitchFamily="34" charset="0"/>
              </a:rPr>
              <a:t>J’intègre une CPGE</a:t>
            </a:r>
            <a:br>
              <a:rPr lang="fr-FR" sz="3200" i="1" spc="-130" dirty="0">
                <a:solidFill>
                  <a:schemeClr val="tx1"/>
                </a:solidFill>
                <a:latin typeface="Calibri" panose="020F0502020204030204" pitchFamily="34" charset="0"/>
                <a:cs typeface="Calibri" panose="020F0502020204030204" pitchFamily="34" charset="0"/>
              </a:rPr>
            </a:br>
            <a:r>
              <a:rPr lang="fr-FR" sz="3200" i="1" spc="-130" dirty="0">
                <a:solidFill>
                  <a:schemeClr val="tx1"/>
                </a:solidFill>
                <a:latin typeface="Calibri" panose="020F0502020204030204" pitchFamily="34" charset="0"/>
                <a:cs typeface="Calibri" panose="020F0502020204030204" pitchFamily="34" charset="0"/>
              </a:rPr>
              <a:t> ou le CPES du l</a:t>
            </a:r>
            <a:r>
              <a:rPr lang="fr-FR" sz="3200" i="1" spc="-130" dirty="0" smtClean="0">
                <a:solidFill>
                  <a:schemeClr val="tx1"/>
                </a:solidFill>
                <a:latin typeface="Calibri" panose="020F0502020204030204" pitchFamily="34" charset="0"/>
                <a:cs typeface="Calibri" panose="020F0502020204030204" pitchFamily="34" charset="0"/>
              </a:rPr>
              <a:t>ycée </a:t>
            </a:r>
          </a:p>
          <a:p>
            <a:pPr algn="ctr"/>
            <a:r>
              <a:rPr lang="fr-FR" sz="3200" i="1" spc="-130" dirty="0" smtClean="0">
                <a:solidFill>
                  <a:schemeClr val="tx1"/>
                </a:solidFill>
                <a:latin typeface="Calibri" panose="020F0502020204030204" pitchFamily="34" charset="0"/>
                <a:cs typeface="Calibri" panose="020F0502020204030204" pitchFamily="34" charset="0"/>
              </a:rPr>
              <a:t>Louis-le-Grand</a:t>
            </a:r>
            <a:endParaRPr lang="fr-FR" sz="32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722701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85000"/>
          </a:schemeClr>
        </a:solidFill>
        <a:effectLst/>
      </p:bgPr>
    </p:bg>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0BBC1377-C7B4-4FA7-A7A5-8EC6ABE6AB90}" type="slidenum">
              <a:rPr lang="fr-FR"/>
              <a:pPr>
                <a:defRPr/>
              </a:pPr>
              <a:t>20</a:t>
            </a:fld>
            <a:endParaRPr lang="fr-FR" dirty="0"/>
          </a:p>
        </p:txBody>
      </p:sp>
      <p:sp>
        <p:nvSpPr>
          <p:cNvPr id="5" name="ZoneTexte 4"/>
          <p:cNvSpPr txBox="1"/>
          <p:nvPr/>
        </p:nvSpPr>
        <p:spPr>
          <a:xfrm>
            <a:off x="3810000" y="7543800"/>
            <a:ext cx="184731" cy="307777"/>
          </a:xfrm>
          <a:prstGeom prst="rect">
            <a:avLst/>
          </a:prstGeom>
          <a:noFill/>
        </p:spPr>
        <p:txBody>
          <a:bodyPr wrap="none" rtlCol="0">
            <a:spAutoFit/>
          </a:bodyPr>
          <a:lstStyle/>
          <a:p>
            <a:endParaRPr lang="fr-FR" sz="1400" dirty="0">
              <a:latin typeface="LLG Type" panose="00000500000000000000" pitchFamily="50" charset="0"/>
            </a:endParaRPr>
          </a:p>
        </p:txBody>
      </p:sp>
      <p:sp>
        <p:nvSpPr>
          <p:cNvPr id="9" name="Organigramme : Bande perforée 8"/>
          <p:cNvSpPr/>
          <p:nvPr/>
        </p:nvSpPr>
        <p:spPr>
          <a:xfrm>
            <a:off x="94456" y="857251"/>
            <a:ext cx="6096000" cy="8915400"/>
          </a:xfrm>
          <a:prstGeom prst="flowChartPunched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300" dirty="0">
                <a:solidFill>
                  <a:schemeClr val="tx1"/>
                </a:solidFill>
                <a:latin typeface="Calibri" panose="020F0502020204030204" pitchFamily="34" charset="0"/>
                <a:cs typeface="Calibri" panose="020F0502020204030204" pitchFamily="34" charset="0"/>
              </a:rPr>
              <a:t>C</a:t>
            </a:r>
            <a:r>
              <a:rPr lang="fr-FR" sz="1300" dirty="0" smtClean="0">
                <a:solidFill>
                  <a:schemeClr val="tx1"/>
                </a:solidFill>
                <a:latin typeface="Calibri" panose="020F0502020204030204" pitchFamily="34" charset="0"/>
                <a:cs typeface="Calibri" panose="020F0502020204030204" pitchFamily="34" charset="0"/>
              </a:rPr>
              <a:t>ritères </a:t>
            </a:r>
            <a:r>
              <a:rPr lang="fr-FR" sz="1300" dirty="0">
                <a:solidFill>
                  <a:schemeClr val="tx1"/>
                </a:solidFill>
                <a:latin typeface="Calibri" panose="020F0502020204030204" pitchFamily="34" charset="0"/>
                <a:cs typeface="Calibri" panose="020F0502020204030204" pitchFamily="34" charset="0"/>
              </a:rPr>
              <a:t>de candidature </a:t>
            </a:r>
            <a:r>
              <a:rPr lang="fr-FR" sz="1300" dirty="0" smtClean="0">
                <a:solidFill>
                  <a:schemeClr val="tx1"/>
                </a:solidFill>
                <a:latin typeface="Calibri" panose="020F0502020204030204" pitchFamily="34" charset="0"/>
                <a:cs typeface="Calibri" panose="020F0502020204030204" pitchFamily="34" charset="0"/>
              </a:rPr>
              <a:t>pour la Fondation Georges Besse</a:t>
            </a:r>
          </a:p>
          <a:p>
            <a:endParaRPr lang="fr-FR" sz="1300" dirty="0" smtClean="0">
              <a:solidFill>
                <a:schemeClr val="tx1"/>
              </a:solidFill>
              <a:latin typeface="Calibri" panose="020F0502020204030204" pitchFamily="34" charset="0"/>
              <a:cs typeface="Calibri" panose="020F0502020204030204" pitchFamily="34" charset="0"/>
            </a:endParaRPr>
          </a:p>
          <a:p>
            <a:r>
              <a:rPr lang="fr-FR" sz="1300" dirty="0" smtClean="0">
                <a:solidFill>
                  <a:schemeClr val="tx1"/>
                </a:solidFill>
                <a:latin typeface="Calibri" panose="020F0502020204030204" pitchFamily="34" charset="0"/>
                <a:cs typeface="Calibri" panose="020F0502020204030204" pitchFamily="34" charset="0"/>
              </a:rPr>
              <a:t>Vous </a:t>
            </a:r>
            <a:r>
              <a:rPr lang="fr-FR" sz="1300" dirty="0">
                <a:solidFill>
                  <a:schemeClr val="tx1"/>
                </a:solidFill>
                <a:latin typeface="Calibri" panose="020F0502020204030204" pitchFamily="34" charset="0"/>
                <a:cs typeface="Calibri" panose="020F0502020204030204" pitchFamily="34" charset="0"/>
              </a:rPr>
              <a:t>êtes scolarisé en France : </a:t>
            </a:r>
            <a:endParaRPr lang="fr-FR" sz="1300" dirty="0" smtClean="0">
              <a:solidFill>
                <a:schemeClr val="tx1"/>
              </a:solidFill>
              <a:latin typeface="Calibri" panose="020F0502020204030204" pitchFamily="34" charset="0"/>
              <a:cs typeface="Calibri" panose="020F0502020204030204" pitchFamily="34" charset="0"/>
            </a:endParaRPr>
          </a:p>
          <a:p>
            <a:endParaRPr lang="fr-FR" sz="1300" dirty="0" smtClean="0">
              <a:solidFill>
                <a:schemeClr val="tx1"/>
              </a:solidFill>
              <a:latin typeface="Calibri" panose="020F0502020204030204" pitchFamily="34" charset="0"/>
              <a:cs typeface="Calibri" panose="020F0502020204030204" pitchFamily="34" charset="0"/>
            </a:endParaRPr>
          </a:p>
          <a:p>
            <a:r>
              <a:rPr lang="fr-FR" sz="1300" dirty="0" smtClean="0">
                <a:solidFill>
                  <a:schemeClr val="tx1"/>
                </a:solidFill>
                <a:latin typeface="Calibri" panose="020F0502020204030204" pitchFamily="34" charset="0"/>
                <a:cs typeface="Calibri" panose="020F0502020204030204" pitchFamily="34" charset="0"/>
              </a:rPr>
              <a:t>• </a:t>
            </a:r>
            <a:r>
              <a:rPr lang="fr-FR" sz="1300" dirty="0">
                <a:solidFill>
                  <a:schemeClr val="tx1"/>
                </a:solidFill>
                <a:latin typeface="Calibri" panose="020F0502020204030204" pitchFamily="34" charset="0"/>
                <a:cs typeface="Calibri" panose="020F0502020204030204" pitchFamily="34" charset="0"/>
              </a:rPr>
              <a:t>en terminale scientifique </a:t>
            </a:r>
            <a:endParaRPr lang="fr-FR" sz="1300" dirty="0" smtClean="0">
              <a:solidFill>
                <a:schemeClr val="tx1"/>
              </a:solidFill>
              <a:latin typeface="Calibri" panose="020F0502020204030204" pitchFamily="34" charset="0"/>
              <a:cs typeface="Calibri" panose="020F0502020204030204" pitchFamily="34" charset="0"/>
            </a:endParaRPr>
          </a:p>
          <a:p>
            <a:r>
              <a:rPr lang="fr-FR" sz="1300" dirty="0" smtClean="0">
                <a:solidFill>
                  <a:schemeClr val="tx1"/>
                </a:solidFill>
                <a:latin typeface="Calibri" panose="020F0502020204030204" pitchFamily="34" charset="0"/>
                <a:cs typeface="Calibri" panose="020F0502020204030204" pitchFamily="34" charset="0"/>
              </a:rPr>
              <a:t>• </a:t>
            </a:r>
            <a:r>
              <a:rPr lang="fr-FR" sz="1300" dirty="0">
                <a:solidFill>
                  <a:schemeClr val="tx1"/>
                </a:solidFill>
                <a:latin typeface="Calibri" panose="020F0502020204030204" pitchFamily="34" charset="0"/>
                <a:cs typeface="Calibri" panose="020F0502020204030204" pitchFamily="34" charset="0"/>
              </a:rPr>
              <a:t>en études supérieures </a:t>
            </a:r>
            <a:endParaRPr lang="fr-FR" sz="1300" dirty="0" smtClean="0">
              <a:solidFill>
                <a:schemeClr val="tx1"/>
              </a:solidFill>
              <a:latin typeface="Calibri" panose="020F0502020204030204" pitchFamily="34" charset="0"/>
              <a:cs typeface="Calibri" panose="020F0502020204030204" pitchFamily="34" charset="0"/>
            </a:endParaRPr>
          </a:p>
          <a:p>
            <a:r>
              <a:rPr lang="fr-FR" sz="1300" dirty="0" smtClean="0">
                <a:solidFill>
                  <a:schemeClr val="tx1"/>
                </a:solidFill>
                <a:latin typeface="Calibri" panose="020F0502020204030204" pitchFamily="34" charset="0"/>
                <a:cs typeface="Calibri" panose="020F0502020204030204" pitchFamily="34" charset="0"/>
              </a:rPr>
              <a:t>• </a:t>
            </a:r>
            <a:r>
              <a:rPr lang="fr-FR" sz="1300" dirty="0">
                <a:solidFill>
                  <a:schemeClr val="tx1"/>
                </a:solidFill>
                <a:latin typeface="Calibri" panose="020F0502020204030204" pitchFamily="34" charset="0"/>
                <a:cs typeface="Calibri" panose="020F0502020204030204" pitchFamily="34" charset="0"/>
              </a:rPr>
              <a:t>en début de formation d’ingénieur </a:t>
            </a:r>
            <a:endParaRPr lang="fr-FR" sz="1300" dirty="0" smtClean="0">
              <a:solidFill>
                <a:schemeClr val="tx1"/>
              </a:solidFill>
              <a:latin typeface="Calibri" panose="020F0502020204030204" pitchFamily="34" charset="0"/>
              <a:cs typeface="Calibri" panose="020F0502020204030204" pitchFamily="34" charset="0"/>
            </a:endParaRPr>
          </a:p>
          <a:p>
            <a:endParaRPr lang="fr-FR" sz="1300" dirty="0">
              <a:solidFill>
                <a:schemeClr val="tx1"/>
              </a:solidFill>
              <a:latin typeface="Calibri" panose="020F0502020204030204" pitchFamily="34" charset="0"/>
              <a:cs typeface="Calibri" panose="020F0502020204030204" pitchFamily="34" charset="0"/>
            </a:endParaRPr>
          </a:p>
          <a:p>
            <a:r>
              <a:rPr lang="fr-FR" sz="1300" dirty="0" smtClean="0">
                <a:solidFill>
                  <a:schemeClr val="tx1"/>
                </a:solidFill>
                <a:latin typeface="Calibri" panose="020F0502020204030204" pitchFamily="34" charset="0"/>
                <a:cs typeface="Calibri" panose="020F0502020204030204" pitchFamily="34" charset="0"/>
              </a:rPr>
              <a:t>Vous </a:t>
            </a:r>
            <a:r>
              <a:rPr lang="fr-FR" sz="1300" dirty="0">
                <a:solidFill>
                  <a:schemeClr val="tx1"/>
                </a:solidFill>
                <a:latin typeface="Calibri" panose="020F0502020204030204" pitchFamily="34" charset="0"/>
                <a:cs typeface="Calibri" panose="020F0502020204030204" pitchFamily="34" charset="0"/>
              </a:rPr>
              <a:t>avez le goût des études et obtenez de très bons résultats. </a:t>
            </a:r>
            <a:endParaRPr lang="fr-FR" sz="1300" dirty="0" smtClean="0">
              <a:solidFill>
                <a:schemeClr val="tx1"/>
              </a:solidFill>
              <a:latin typeface="Calibri" panose="020F0502020204030204" pitchFamily="34" charset="0"/>
              <a:cs typeface="Calibri" panose="020F0502020204030204" pitchFamily="34" charset="0"/>
            </a:endParaRPr>
          </a:p>
          <a:p>
            <a:endParaRPr lang="fr-FR" sz="1300" dirty="0" smtClean="0">
              <a:solidFill>
                <a:schemeClr val="tx1"/>
              </a:solidFill>
              <a:latin typeface="Calibri" panose="020F0502020204030204" pitchFamily="34" charset="0"/>
              <a:cs typeface="Calibri" panose="020F0502020204030204" pitchFamily="34" charset="0"/>
            </a:endParaRPr>
          </a:p>
          <a:p>
            <a:r>
              <a:rPr lang="fr-FR" sz="1300" dirty="0" smtClean="0">
                <a:solidFill>
                  <a:schemeClr val="tx1"/>
                </a:solidFill>
                <a:latin typeface="Calibri" panose="020F0502020204030204" pitchFamily="34" charset="0"/>
                <a:cs typeface="Calibri" panose="020F0502020204030204" pitchFamily="34" charset="0"/>
              </a:rPr>
              <a:t>Plus </a:t>
            </a:r>
            <a:r>
              <a:rPr lang="fr-FR" sz="1300" dirty="0">
                <a:solidFill>
                  <a:schemeClr val="tx1"/>
                </a:solidFill>
                <a:latin typeface="Calibri" panose="020F0502020204030204" pitchFamily="34" charset="0"/>
                <a:cs typeface="Calibri" panose="020F0502020204030204" pitchFamily="34" charset="0"/>
              </a:rPr>
              <a:t>de 800 lauréats ont déjà bénéficié d’une bourse d’étude de la Fondation Georges Besse et de son accompagnement. Vous aussi, vous pouvez déposer votre candidature</a:t>
            </a:r>
            <a:r>
              <a:rPr lang="fr-FR" sz="1300" dirty="0" smtClean="0">
                <a:solidFill>
                  <a:schemeClr val="tx1"/>
                </a:solidFill>
                <a:latin typeface="Calibri" panose="020F0502020204030204" pitchFamily="34" charset="0"/>
                <a:cs typeface="Calibri" panose="020F0502020204030204" pitchFamily="34" charset="0"/>
              </a:rPr>
              <a:t>.</a:t>
            </a:r>
          </a:p>
          <a:p>
            <a:endParaRPr lang="fr-FR" sz="1300" dirty="0" smtClean="0">
              <a:solidFill>
                <a:schemeClr val="tx1"/>
              </a:solidFill>
              <a:latin typeface="Calibri" panose="020F0502020204030204" pitchFamily="34" charset="0"/>
              <a:cs typeface="Calibri" panose="020F0502020204030204" pitchFamily="34" charset="0"/>
            </a:endParaRPr>
          </a:p>
          <a:p>
            <a:r>
              <a:rPr lang="fr-FR" sz="1300" dirty="0" smtClean="0">
                <a:solidFill>
                  <a:schemeClr val="tx1"/>
                </a:solidFill>
                <a:latin typeface="Calibri" panose="020F0502020204030204" pitchFamily="34" charset="0"/>
                <a:cs typeface="Calibri" panose="020F0502020204030204" pitchFamily="34" charset="0"/>
              </a:rPr>
              <a:t> </a:t>
            </a:r>
            <a:r>
              <a:rPr lang="fr-FR" sz="1300" dirty="0">
                <a:solidFill>
                  <a:schemeClr val="tx1"/>
                </a:solidFill>
                <a:latin typeface="Calibri" panose="020F0502020204030204" pitchFamily="34" charset="0"/>
                <a:cs typeface="Calibri" panose="020F0502020204030204" pitchFamily="34" charset="0"/>
              </a:rPr>
              <a:t>Les étapes de </a:t>
            </a:r>
            <a:r>
              <a:rPr lang="fr-FR" sz="1300" dirty="0" smtClean="0">
                <a:solidFill>
                  <a:schemeClr val="tx1"/>
                </a:solidFill>
                <a:latin typeface="Calibri" panose="020F0502020204030204" pitchFamily="34" charset="0"/>
                <a:cs typeface="Calibri" panose="020F0502020204030204" pitchFamily="34" charset="0"/>
              </a:rPr>
              <a:t>sélection</a:t>
            </a:r>
          </a:p>
          <a:p>
            <a:r>
              <a:rPr lang="fr-FR" sz="1300" dirty="0" smtClean="0">
                <a:solidFill>
                  <a:schemeClr val="tx1"/>
                </a:solidFill>
                <a:latin typeface="Calibri" panose="020F0502020204030204" pitchFamily="34" charset="0"/>
                <a:cs typeface="Calibri" panose="020F0502020204030204" pitchFamily="34" charset="0"/>
              </a:rPr>
              <a:t>1</a:t>
            </a:r>
            <a:r>
              <a:rPr lang="fr-FR" sz="1300" dirty="0">
                <a:solidFill>
                  <a:schemeClr val="tx1"/>
                </a:solidFill>
                <a:latin typeface="Calibri" panose="020F0502020204030204" pitchFamily="34" charset="0"/>
                <a:cs typeface="Calibri" panose="020F0502020204030204" pitchFamily="34" charset="0"/>
              </a:rPr>
              <a:t>. De janvier à mars : dépôt des dossiers de candidature en ligne. </a:t>
            </a:r>
            <a:endParaRPr lang="fr-FR" sz="1300" dirty="0" smtClean="0">
              <a:solidFill>
                <a:schemeClr val="tx1"/>
              </a:solidFill>
              <a:latin typeface="Calibri" panose="020F0502020204030204" pitchFamily="34" charset="0"/>
              <a:cs typeface="Calibri" panose="020F0502020204030204" pitchFamily="34" charset="0"/>
            </a:endParaRPr>
          </a:p>
          <a:p>
            <a:r>
              <a:rPr lang="fr-FR" sz="1300" dirty="0" smtClean="0">
                <a:solidFill>
                  <a:schemeClr val="tx1"/>
                </a:solidFill>
                <a:latin typeface="Calibri" panose="020F0502020204030204" pitchFamily="34" charset="0"/>
                <a:cs typeface="Calibri" panose="020F0502020204030204" pitchFamily="34" charset="0"/>
              </a:rPr>
              <a:t>2</a:t>
            </a:r>
            <a:r>
              <a:rPr lang="fr-FR" sz="1300" dirty="0">
                <a:solidFill>
                  <a:schemeClr val="tx1"/>
                </a:solidFill>
                <a:latin typeface="Calibri" panose="020F0502020204030204" pitchFamily="34" charset="0"/>
                <a:cs typeface="Calibri" panose="020F0502020204030204" pitchFamily="34" charset="0"/>
              </a:rPr>
              <a:t>. D’avril à juin : examen des dossiers par le Comité de Sélection. </a:t>
            </a:r>
            <a:endParaRPr lang="fr-FR" sz="1300" dirty="0" smtClean="0">
              <a:solidFill>
                <a:schemeClr val="tx1"/>
              </a:solidFill>
              <a:latin typeface="Calibri" panose="020F0502020204030204" pitchFamily="34" charset="0"/>
              <a:cs typeface="Calibri" panose="020F0502020204030204" pitchFamily="34" charset="0"/>
            </a:endParaRPr>
          </a:p>
          <a:p>
            <a:r>
              <a:rPr lang="fr-FR" sz="1300" dirty="0" smtClean="0">
                <a:solidFill>
                  <a:schemeClr val="tx1"/>
                </a:solidFill>
                <a:latin typeface="Calibri" panose="020F0502020204030204" pitchFamily="34" charset="0"/>
                <a:cs typeface="Calibri" panose="020F0502020204030204" pitchFamily="34" charset="0"/>
              </a:rPr>
              <a:t>3</a:t>
            </a:r>
            <a:r>
              <a:rPr lang="fr-FR" sz="1300" dirty="0">
                <a:solidFill>
                  <a:schemeClr val="tx1"/>
                </a:solidFill>
                <a:latin typeface="Calibri" panose="020F0502020204030204" pitchFamily="34" charset="0"/>
                <a:cs typeface="Calibri" panose="020F0502020204030204" pitchFamily="34" charset="0"/>
              </a:rPr>
              <a:t>. Début juin : entretien, à Paris, pour les candidats dont les qualités et la situation ont retenu l’attention du Comité de Sélection. </a:t>
            </a:r>
            <a:endParaRPr lang="fr-FR" sz="1300" dirty="0" smtClean="0">
              <a:solidFill>
                <a:schemeClr val="tx1"/>
              </a:solidFill>
              <a:latin typeface="Calibri" panose="020F0502020204030204" pitchFamily="34" charset="0"/>
              <a:cs typeface="Calibri" panose="020F0502020204030204" pitchFamily="34" charset="0"/>
            </a:endParaRPr>
          </a:p>
          <a:p>
            <a:r>
              <a:rPr lang="fr-FR" sz="1300" dirty="0" smtClean="0">
                <a:solidFill>
                  <a:schemeClr val="tx1"/>
                </a:solidFill>
                <a:latin typeface="Calibri" panose="020F0502020204030204" pitchFamily="34" charset="0"/>
                <a:cs typeface="Calibri" panose="020F0502020204030204" pitchFamily="34" charset="0"/>
              </a:rPr>
              <a:t>4</a:t>
            </a:r>
            <a:r>
              <a:rPr lang="fr-FR" sz="1300" dirty="0">
                <a:solidFill>
                  <a:schemeClr val="tx1"/>
                </a:solidFill>
                <a:latin typeface="Calibri" panose="020F0502020204030204" pitchFamily="34" charset="0"/>
                <a:cs typeface="Calibri" panose="020F0502020204030204" pitchFamily="34" charset="0"/>
              </a:rPr>
              <a:t>. En juin : liste définitive des lauréats. </a:t>
            </a:r>
            <a:endParaRPr lang="fr-FR" sz="1300" dirty="0" smtClean="0">
              <a:solidFill>
                <a:schemeClr val="tx1"/>
              </a:solidFill>
              <a:latin typeface="Calibri" panose="020F0502020204030204" pitchFamily="34" charset="0"/>
              <a:cs typeface="Calibri" panose="020F0502020204030204" pitchFamily="34" charset="0"/>
            </a:endParaRPr>
          </a:p>
          <a:p>
            <a:endParaRPr lang="fr-FR" sz="1300" dirty="0">
              <a:solidFill>
                <a:schemeClr val="tx1"/>
              </a:solidFill>
              <a:latin typeface="Calibri" panose="020F0502020204030204" pitchFamily="34" charset="0"/>
              <a:cs typeface="Calibri" panose="020F0502020204030204" pitchFamily="34" charset="0"/>
            </a:endParaRPr>
          </a:p>
          <a:p>
            <a:r>
              <a:rPr lang="fr-FR" sz="1300" dirty="0" smtClean="0">
                <a:solidFill>
                  <a:schemeClr val="tx1"/>
                </a:solidFill>
                <a:latin typeface="Calibri" panose="020F0502020204030204" pitchFamily="34" charset="0"/>
                <a:cs typeface="Calibri" panose="020F0502020204030204" pitchFamily="34" charset="0"/>
              </a:rPr>
              <a:t>Fondation </a:t>
            </a:r>
            <a:r>
              <a:rPr lang="fr-FR" sz="1300" dirty="0">
                <a:solidFill>
                  <a:schemeClr val="tx1"/>
                </a:solidFill>
                <a:latin typeface="Calibri" panose="020F0502020204030204" pitchFamily="34" charset="0"/>
                <a:cs typeface="Calibri" panose="020F0502020204030204" pitchFamily="34" charset="0"/>
              </a:rPr>
              <a:t>Georges </a:t>
            </a:r>
            <a:r>
              <a:rPr lang="fr-FR" sz="1300" dirty="0" smtClean="0">
                <a:solidFill>
                  <a:schemeClr val="tx1"/>
                </a:solidFill>
                <a:latin typeface="Calibri" panose="020F0502020204030204" pitchFamily="34" charset="0"/>
                <a:cs typeface="Calibri" panose="020F0502020204030204" pitchFamily="34" charset="0"/>
              </a:rPr>
              <a:t>Besse</a:t>
            </a:r>
          </a:p>
          <a:p>
            <a:r>
              <a:rPr lang="fr-FR" sz="1300" dirty="0" smtClean="0">
                <a:solidFill>
                  <a:schemeClr val="tx1"/>
                </a:solidFill>
                <a:latin typeface="Calibri" panose="020F0502020204030204" pitchFamily="34" charset="0"/>
                <a:cs typeface="Calibri" panose="020F0502020204030204" pitchFamily="34" charset="0"/>
              </a:rPr>
              <a:t>Abritée </a:t>
            </a:r>
            <a:r>
              <a:rPr lang="fr-FR" sz="1300" dirty="0">
                <a:solidFill>
                  <a:schemeClr val="tx1"/>
                </a:solidFill>
                <a:latin typeface="Calibri" panose="020F0502020204030204" pitchFamily="34" charset="0"/>
                <a:cs typeface="Calibri" panose="020F0502020204030204" pitchFamily="34" charset="0"/>
              </a:rPr>
              <a:t>par la Fondation de France 125, avenue de Paris - 92320 Châtillon Tel. 01 34 96 05 33 06 49 24 21 16 secretariat@fondationbesse.com </a:t>
            </a:r>
            <a:endParaRPr lang="fr-FR" sz="1300" dirty="0" smtClean="0">
              <a:solidFill>
                <a:schemeClr val="tx1"/>
              </a:solidFill>
              <a:latin typeface="Calibri" panose="020F0502020204030204" pitchFamily="34" charset="0"/>
              <a:cs typeface="Calibri" panose="020F0502020204030204" pitchFamily="34" charset="0"/>
            </a:endParaRPr>
          </a:p>
          <a:p>
            <a:endParaRPr lang="fr-FR" sz="1300" dirty="0" smtClean="0">
              <a:solidFill>
                <a:schemeClr val="tx1"/>
              </a:solidFill>
              <a:latin typeface="Calibri" panose="020F0502020204030204" pitchFamily="34" charset="0"/>
              <a:cs typeface="Calibri" panose="020F0502020204030204" pitchFamily="34" charset="0"/>
            </a:endParaRPr>
          </a:p>
          <a:p>
            <a:r>
              <a:rPr lang="fr-FR" sz="1300" dirty="0" smtClean="0">
                <a:solidFill>
                  <a:schemeClr val="tx1"/>
                </a:solidFill>
                <a:latin typeface="Calibri" panose="020F0502020204030204" pitchFamily="34" charset="0"/>
                <a:cs typeface="Calibri" panose="020F0502020204030204" pitchFamily="34" charset="0"/>
              </a:rPr>
              <a:t>www.fondationbesse.com </a:t>
            </a:r>
          </a:p>
          <a:p>
            <a:r>
              <a:rPr lang="fr-FR" sz="1300" dirty="0" smtClean="0">
                <a:solidFill>
                  <a:schemeClr val="tx1"/>
                </a:solidFill>
                <a:latin typeface="Calibri" panose="020F0502020204030204" pitchFamily="34" charset="0"/>
                <a:cs typeface="Calibri" panose="020F0502020204030204" pitchFamily="34" charset="0"/>
              </a:rPr>
              <a:t>Accès </a:t>
            </a:r>
            <a:r>
              <a:rPr lang="fr-FR" sz="1300" dirty="0">
                <a:solidFill>
                  <a:schemeClr val="tx1"/>
                </a:solidFill>
                <a:latin typeface="Calibri" panose="020F0502020204030204" pitchFamily="34" charset="0"/>
                <a:cs typeface="Calibri" panose="020F0502020204030204" pitchFamily="34" charset="0"/>
              </a:rPr>
              <a:t>aux dossiers de candidature sur le site www.fondationbesse.com</a:t>
            </a:r>
          </a:p>
        </p:txBody>
      </p:sp>
      <p:sp>
        <p:nvSpPr>
          <p:cNvPr id="6" name="Parchemin vertical 5"/>
          <p:cNvSpPr/>
          <p:nvPr/>
        </p:nvSpPr>
        <p:spPr>
          <a:xfrm rot="10800000" flipH="1" flipV="1">
            <a:off x="304800" y="381000"/>
            <a:ext cx="2314575" cy="1600200"/>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latin typeface="Calibri" panose="020F0502020204030204" pitchFamily="34" charset="0"/>
                <a:cs typeface="Calibri" panose="020F0502020204030204" pitchFamily="34" charset="0"/>
              </a:rPr>
              <a:t>Les autres </a:t>
            </a:r>
            <a:r>
              <a:rPr lang="fr-FR" b="1" dirty="0" smtClean="0">
                <a:solidFill>
                  <a:schemeClr val="tx1"/>
                </a:solidFill>
                <a:latin typeface="Calibri" panose="020F0502020204030204" pitchFamily="34" charset="0"/>
                <a:cs typeface="Calibri" panose="020F0502020204030204" pitchFamily="34" charset="0"/>
              </a:rPr>
              <a:t>fondations</a:t>
            </a:r>
          </a:p>
          <a:p>
            <a:pPr algn="ctr"/>
            <a:r>
              <a:rPr lang="fr-FR" b="1" dirty="0" smtClean="0">
                <a:solidFill>
                  <a:schemeClr val="tx1"/>
                </a:solidFill>
                <a:latin typeface="Calibri" panose="020F0502020204030204" pitchFamily="34" charset="0"/>
                <a:cs typeface="Calibri" panose="020F0502020204030204" pitchFamily="34" charset="0"/>
              </a:rPr>
              <a:t>La fondation Georges Besse (suite)</a:t>
            </a:r>
            <a:endParaRPr lang="fr-FR"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098297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85000"/>
          </a:schemeClr>
        </a:solidFill>
        <a:effectLst/>
      </p:bgPr>
    </p:bg>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0BBC1377-C7B4-4FA7-A7A5-8EC6ABE6AB90}" type="slidenum">
              <a:rPr lang="fr-FR"/>
              <a:pPr>
                <a:defRPr/>
              </a:pPr>
              <a:t>21</a:t>
            </a:fld>
            <a:endParaRPr lang="fr-FR" dirty="0"/>
          </a:p>
        </p:txBody>
      </p:sp>
      <p:sp>
        <p:nvSpPr>
          <p:cNvPr id="5" name="ZoneTexte 4"/>
          <p:cNvSpPr txBox="1"/>
          <p:nvPr/>
        </p:nvSpPr>
        <p:spPr>
          <a:xfrm>
            <a:off x="3810000" y="7543800"/>
            <a:ext cx="184731" cy="307777"/>
          </a:xfrm>
          <a:prstGeom prst="rect">
            <a:avLst/>
          </a:prstGeom>
          <a:noFill/>
        </p:spPr>
        <p:txBody>
          <a:bodyPr wrap="none" rtlCol="0">
            <a:spAutoFit/>
          </a:bodyPr>
          <a:lstStyle/>
          <a:p>
            <a:endParaRPr lang="fr-FR" sz="1400" dirty="0">
              <a:latin typeface="LLG Type" panose="00000500000000000000" pitchFamily="50" charset="0"/>
            </a:endParaRPr>
          </a:p>
        </p:txBody>
      </p:sp>
      <p:sp>
        <p:nvSpPr>
          <p:cNvPr id="9" name="Organigramme : Bande perforée 8"/>
          <p:cNvSpPr/>
          <p:nvPr/>
        </p:nvSpPr>
        <p:spPr>
          <a:xfrm>
            <a:off x="228600" y="762000"/>
            <a:ext cx="6096000" cy="8915400"/>
          </a:xfrm>
          <a:prstGeom prst="flowChartPunched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300" b="1" dirty="0">
                <a:solidFill>
                  <a:schemeClr val="tx1"/>
                </a:solidFill>
                <a:latin typeface="Calibri" panose="020F0502020204030204" pitchFamily="34" charset="0"/>
                <a:cs typeface="Calibri" panose="020F0502020204030204" pitchFamily="34" charset="0"/>
                <a:hlinkClick r:id="rId2"/>
              </a:rPr>
              <a:t>Fonds de dotation Anne et Frédéric Potter</a:t>
            </a:r>
            <a:r>
              <a:rPr lang="fr-FR" sz="1300" b="1" dirty="0">
                <a:solidFill>
                  <a:schemeClr val="tx1"/>
                </a:solidFill>
                <a:latin typeface="Calibri" panose="020F0502020204030204" pitchFamily="34" charset="0"/>
                <a:cs typeface="Calibri" panose="020F0502020204030204" pitchFamily="34" charset="0"/>
              </a:rPr>
              <a:t> </a:t>
            </a:r>
            <a:endParaRPr lang="fr-FR" sz="1300" b="1" dirty="0" smtClean="0">
              <a:solidFill>
                <a:schemeClr val="tx1"/>
              </a:solidFill>
              <a:latin typeface="Calibri" panose="020F0502020204030204" pitchFamily="34" charset="0"/>
              <a:cs typeface="Calibri" panose="020F0502020204030204" pitchFamily="34" charset="0"/>
            </a:endParaRPr>
          </a:p>
          <a:p>
            <a:endParaRPr lang="fr-FR" sz="1300" dirty="0" smtClean="0">
              <a:solidFill>
                <a:schemeClr val="tx1"/>
              </a:solidFill>
              <a:latin typeface="Calibri" panose="020F0502020204030204" pitchFamily="34" charset="0"/>
              <a:cs typeface="Calibri" panose="020F0502020204030204" pitchFamily="34" charset="0"/>
            </a:endParaRPr>
          </a:p>
          <a:p>
            <a:r>
              <a:rPr lang="fr-FR" sz="1300" dirty="0" smtClean="0">
                <a:solidFill>
                  <a:schemeClr val="tx1"/>
                </a:solidFill>
                <a:latin typeface="Calibri" panose="020F0502020204030204" pitchFamily="34" charset="0"/>
                <a:cs typeface="Calibri" panose="020F0502020204030204" pitchFamily="34" charset="0"/>
              </a:rPr>
              <a:t>Pour la sixième année consécutive, le</a:t>
            </a:r>
            <a:r>
              <a:rPr lang="fr-FR" sz="1300" b="1" dirty="0" smtClean="0">
                <a:solidFill>
                  <a:schemeClr val="tx1"/>
                </a:solidFill>
                <a:latin typeface="Calibri" panose="020F0502020204030204" pitchFamily="34" charset="0"/>
                <a:cs typeface="Calibri" panose="020F0502020204030204" pitchFamily="34" charset="0"/>
              </a:rPr>
              <a:t> </a:t>
            </a:r>
            <a:r>
              <a:rPr lang="fr-FR" sz="1300" b="1" dirty="0" smtClean="0">
                <a:solidFill>
                  <a:schemeClr val="tx1"/>
                </a:solidFill>
                <a:latin typeface="Calibri" panose="020F0502020204030204" pitchFamily="34" charset="0"/>
                <a:cs typeface="Calibri" panose="020F0502020204030204" pitchFamily="34" charset="0"/>
                <a:hlinkClick r:id="rId2"/>
              </a:rPr>
              <a:t>Fonds de dotation Anne et Frédéric Potter</a:t>
            </a:r>
            <a:r>
              <a:rPr lang="fr-FR" sz="1300" b="1" dirty="0" smtClean="0">
                <a:solidFill>
                  <a:schemeClr val="tx1"/>
                </a:solidFill>
                <a:latin typeface="Calibri" panose="020F0502020204030204" pitchFamily="34" charset="0"/>
                <a:cs typeface="Calibri" panose="020F0502020204030204" pitchFamily="34" charset="0"/>
              </a:rPr>
              <a:t> lance un appel à candidatures </a:t>
            </a:r>
            <a:r>
              <a:rPr lang="fr-FR" sz="1300" dirty="0" smtClean="0">
                <a:solidFill>
                  <a:schemeClr val="tx1"/>
                </a:solidFill>
                <a:latin typeface="Calibri" panose="020F0502020204030204" pitchFamily="34" charset="0"/>
                <a:cs typeface="Calibri" panose="020F0502020204030204" pitchFamily="34" charset="0"/>
              </a:rPr>
              <a:t>dans le cadre de l’</a:t>
            </a:r>
            <a:r>
              <a:rPr lang="fr-FR" sz="1300" b="1" dirty="0" smtClean="0">
                <a:solidFill>
                  <a:schemeClr val="tx1"/>
                </a:solidFill>
                <a:latin typeface="Calibri" panose="020F0502020204030204" pitchFamily="34" charset="0"/>
                <a:cs typeface="Calibri" panose="020F0502020204030204" pitchFamily="34" charset="0"/>
              </a:rPr>
              <a:t>attribution de ses bourses d’étude.</a:t>
            </a:r>
            <a:endParaRPr lang="fr-FR" sz="1300" dirty="0" smtClean="0">
              <a:solidFill>
                <a:schemeClr val="tx1"/>
              </a:solidFill>
              <a:latin typeface="Calibri" panose="020F0502020204030204" pitchFamily="34" charset="0"/>
              <a:cs typeface="Calibri" panose="020F0502020204030204" pitchFamily="34" charset="0"/>
            </a:endParaRPr>
          </a:p>
          <a:p>
            <a:r>
              <a:rPr lang="fr-FR" sz="1300" dirty="0" smtClean="0">
                <a:solidFill>
                  <a:schemeClr val="tx1"/>
                </a:solidFill>
                <a:latin typeface="Calibri" panose="020F0502020204030204" pitchFamily="34" charset="0"/>
                <a:cs typeface="Calibri" panose="020F0502020204030204" pitchFamily="34" charset="0"/>
              </a:rPr>
              <a:t>Pour la rentrée scolaire 2025, le Fonds attribuera jusqu’à</a:t>
            </a:r>
            <a:r>
              <a:rPr lang="fr-FR" sz="1300" b="1" dirty="0" smtClean="0">
                <a:solidFill>
                  <a:schemeClr val="tx1"/>
                </a:solidFill>
                <a:latin typeface="Calibri" panose="020F0502020204030204" pitchFamily="34" charset="0"/>
                <a:cs typeface="Calibri" panose="020F0502020204030204" pitchFamily="34" charset="0"/>
              </a:rPr>
              <a:t> 40 bourses à des bacheliers de haut niveau</a:t>
            </a:r>
            <a:r>
              <a:rPr lang="fr-FR" sz="1300" dirty="0" smtClean="0">
                <a:solidFill>
                  <a:schemeClr val="tx1"/>
                </a:solidFill>
                <a:latin typeface="Calibri" panose="020F0502020204030204" pitchFamily="34" charset="0"/>
                <a:cs typeface="Calibri" panose="020F0502020204030204" pitchFamily="34" charset="0"/>
              </a:rPr>
              <a:t>, issus de milieu modeste et de zones défavorisées, afin de leur permettre d'intégrer une </a:t>
            </a:r>
            <a:r>
              <a:rPr lang="fr-FR" sz="1300" b="1" dirty="0" smtClean="0">
                <a:solidFill>
                  <a:schemeClr val="tx1"/>
                </a:solidFill>
                <a:latin typeface="Calibri" panose="020F0502020204030204" pitchFamily="34" charset="0"/>
                <a:cs typeface="Calibri" panose="020F0502020204030204" pitchFamily="34" charset="0"/>
              </a:rPr>
              <a:t>classe préparatoire scientifique</a:t>
            </a:r>
            <a:r>
              <a:rPr lang="fr-FR" sz="1300" dirty="0" smtClean="0">
                <a:solidFill>
                  <a:schemeClr val="tx1"/>
                </a:solidFill>
                <a:latin typeface="Calibri" panose="020F0502020204030204" pitchFamily="34" charset="0"/>
                <a:cs typeface="Calibri" panose="020F0502020204030204" pitchFamily="34" charset="0"/>
              </a:rPr>
              <a:t>, puis une </a:t>
            </a:r>
            <a:r>
              <a:rPr lang="fr-FR" sz="1300" b="1" dirty="0" smtClean="0">
                <a:solidFill>
                  <a:schemeClr val="tx1"/>
                </a:solidFill>
                <a:latin typeface="Calibri" panose="020F0502020204030204" pitchFamily="34" charset="0"/>
                <a:cs typeface="Calibri" panose="020F0502020204030204" pitchFamily="34" charset="0"/>
              </a:rPr>
              <a:t>grande école d'ingénieurs</a:t>
            </a:r>
            <a:r>
              <a:rPr lang="fr-FR" sz="1300" dirty="0" smtClean="0">
                <a:solidFill>
                  <a:schemeClr val="tx1"/>
                </a:solidFill>
                <a:latin typeface="Calibri" panose="020F0502020204030204" pitchFamily="34" charset="0"/>
                <a:cs typeface="Calibri" panose="020F0502020204030204" pitchFamily="34" charset="0"/>
              </a:rPr>
              <a:t>. </a:t>
            </a:r>
            <a:br>
              <a:rPr lang="fr-FR" sz="1300" dirty="0" smtClean="0">
                <a:solidFill>
                  <a:schemeClr val="tx1"/>
                </a:solidFill>
                <a:latin typeface="Calibri" panose="020F0502020204030204" pitchFamily="34" charset="0"/>
                <a:cs typeface="Calibri" panose="020F0502020204030204" pitchFamily="34" charset="0"/>
              </a:rPr>
            </a:br>
            <a:r>
              <a:rPr lang="fr-FR" sz="1300" dirty="0" smtClean="0">
                <a:solidFill>
                  <a:schemeClr val="tx1"/>
                </a:solidFill>
                <a:latin typeface="Calibri" panose="020F0502020204030204" pitchFamily="34" charset="0"/>
                <a:cs typeface="Calibri" panose="020F0502020204030204" pitchFamily="34" charset="0"/>
              </a:rPr>
              <a:t>Les futurs bacheliers peuvent </a:t>
            </a:r>
            <a:r>
              <a:rPr lang="fr-FR" sz="1300" b="1" dirty="0" smtClean="0">
                <a:solidFill>
                  <a:schemeClr val="tx1"/>
                </a:solidFill>
                <a:latin typeface="Calibri" panose="020F0502020204030204" pitchFamily="34" charset="0"/>
                <a:cs typeface="Calibri" panose="020F0502020204030204" pitchFamily="34" charset="0"/>
              </a:rPr>
              <a:t>candidater en ligne </a:t>
            </a:r>
            <a:r>
              <a:rPr lang="fr-FR" sz="1300" dirty="0" smtClean="0">
                <a:solidFill>
                  <a:schemeClr val="tx1"/>
                </a:solidFill>
                <a:latin typeface="Calibri" panose="020F0502020204030204" pitchFamily="34" charset="0"/>
                <a:cs typeface="Calibri" panose="020F0502020204030204" pitchFamily="34" charset="0"/>
              </a:rPr>
              <a:t>sur le site</a:t>
            </a:r>
            <a:r>
              <a:rPr lang="fr-FR" sz="1300" b="1" dirty="0" smtClean="0">
                <a:solidFill>
                  <a:schemeClr val="tx1"/>
                </a:solidFill>
                <a:latin typeface="Calibri" panose="020F0502020204030204" pitchFamily="34" charset="0"/>
                <a:cs typeface="Calibri" panose="020F0502020204030204" pitchFamily="34" charset="0"/>
              </a:rPr>
              <a:t> </a:t>
            </a:r>
            <a:r>
              <a:rPr lang="fr-FR" sz="1300" b="1" dirty="0" smtClean="0">
                <a:solidFill>
                  <a:schemeClr val="tx1"/>
                </a:solidFill>
                <a:latin typeface="Calibri" panose="020F0502020204030204" pitchFamily="34" charset="0"/>
                <a:cs typeface="Calibri" panose="020F0502020204030204" pitchFamily="34" charset="0"/>
                <a:hlinkClick r:id="rId3"/>
              </a:rPr>
              <a:t>www.fonds-potter.org </a:t>
            </a:r>
            <a:r>
              <a:rPr lang="fr-FR" sz="1300" b="1" dirty="0" smtClean="0">
                <a:solidFill>
                  <a:schemeClr val="tx1"/>
                </a:solidFill>
                <a:latin typeface="Calibri" panose="020F0502020204030204" pitchFamily="34" charset="0"/>
                <a:cs typeface="Calibri" panose="020F0502020204030204" pitchFamily="34" charset="0"/>
              </a:rPr>
              <a:t>jusqu’au 6 avril 2025.</a:t>
            </a:r>
            <a:endParaRPr lang="fr-FR" sz="1300" dirty="0" smtClean="0">
              <a:solidFill>
                <a:schemeClr val="tx1"/>
              </a:solidFill>
              <a:latin typeface="Calibri" panose="020F0502020204030204" pitchFamily="34" charset="0"/>
              <a:cs typeface="Calibri" panose="020F0502020204030204" pitchFamily="34" charset="0"/>
            </a:endParaRPr>
          </a:p>
          <a:p>
            <a:r>
              <a:rPr lang="fr-FR" sz="1300" dirty="0" smtClean="0">
                <a:solidFill>
                  <a:schemeClr val="tx1"/>
                </a:solidFill>
                <a:latin typeface="Calibri" panose="020F0502020204030204" pitchFamily="34" charset="0"/>
                <a:cs typeface="Calibri" panose="020F0502020204030204" pitchFamily="34" charset="0"/>
              </a:rPr>
              <a:t>Partant du constat que </a:t>
            </a:r>
            <a:r>
              <a:rPr lang="fr-FR" sz="1300" b="1" dirty="0" smtClean="0">
                <a:solidFill>
                  <a:schemeClr val="tx1"/>
                </a:solidFill>
                <a:latin typeface="Calibri" panose="020F0502020204030204" pitchFamily="34" charset="0"/>
                <a:cs typeface="Calibri" panose="020F0502020204030204" pitchFamily="34" charset="0"/>
              </a:rPr>
              <a:t>l’accès à l’enseignement supérieur reste inégal</a:t>
            </a:r>
            <a:r>
              <a:rPr lang="fr-FR" sz="1300" dirty="0" smtClean="0">
                <a:solidFill>
                  <a:schemeClr val="tx1"/>
                </a:solidFill>
                <a:latin typeface="Calibri" panose="020F0502020204030204" pitchFamily="34" charset="0"/>
                <a:cs typeface="Calibri" panose="020F0502020204030204" pitchFamily="34" charset="0"/>
              </a:rPr>
              <a:t>, notamment en raison de facteurs tels que l’origine sociale ou encore la localisation géographique, </a:t>
            </a:r>
            <a:r>
              <a:rPr lang="fr-FR" sz="1300" b="1" dirty="0" smtClean="0">
                <a:solidFill>
                  <a:schemeClr val="tx1"/>
                </a:solidFill>
                <a:latin typeface="Calibri" panose="020F0502020204030204" pitchFamily="34" charset="0"/>
                <a:cs typeface="Calibri" panose="020F0502020204030204" pitchFamily="34" charset="0"/>
              </a:rPr>
              <a:t>l’objectif du Fonds Potter est de contribuer à rendre l’enseignement supérieur scientifique accessible à tous</a:t>
            </a:r>
            <a:r>
              <a:rPr lang="fr-FR" sz="1300" dirty="0" smtClean="0">
                <a:solidFill>
                  <a:schemeClr val="tx1"/>
                </a:solidFill>
                <a:latin typeface="Calibri" panose="020F0502020204030204" pitchFamily="34" charset="0"/>
                <a:cs typeface="Calibri" panose="020F0502020204030204" pitchFamily="34" charset="0"/>
              </a:rPr>
              <a:t>. A ce jour, </a:t>
            </a:r>
            <a:r>
              <a:rPr lang="fr-FR" sz="1300" b="1" dirty="0" smtClean="0">
                <a:solidFill>
                  <a:schemeClr val="tx1"/>
                </a:solidFill>
                <a:latin typeface="Calibri" panose="020F0502020204030204" pitchFamily="34" charset="0"/>
                <a:cs typeface="Calibri" panose="020F0502020204030204" pitchFamily="34" charset="0"/>
              </a:rPr>
              <a:t>plus de 110 étudiants</a:t>
            </a:r>
            <a:r>
              <a:rPr lang="fr-FR" sz="1300" dirty="0" smtClean="0">
                <a:solidFill>
                  <a:schemeClr val="tx1"/>
                </a:solidFill>
                <a:latin typeface="Calibri" panose="020F0502020204030204" pitchFamily="34" charset="0"/>
                <a:cs typeface="Calibri" panose="020F0502020204030204" pitchFamily="34" charset="0"/>
              </a:rPr>
              <a:t> ont </a:t>
            </a:r>
            <a:r>
              <a:rPr lang="fr-FR" sz="1300" b="1" dirty="0" smtClean="0">
                <a:solidFill>
                  <a:schemeClr val="tx1"/>
                </a:solidFill>
                <a:latin typeface="Calibri" panose="020F0502020204030204" pitchFamily="34" charset="0"/>
                <a:cs typeface="Calibri" panose="020F0502020204030204" pitchFamily="34" charset="0"/>
              </a:rPr>
              <a:t>bénéficié de notre dispositif de bourses</a:t>
            </a:r>
            <a:r>
              <a:rPr lang="fr-FR" sz="1300" dirty="0" smtClean="0">
                <a:solidFill>
                  <a:schemeClr val="tx1"/>
                </a:solidFill>
                <a:latin typeface="Calibri" panose="020F0502020204030204" pitchFamily="34" charset="0"/>
                <a:cs typeface="Calibri" panose="020F0502020204030204" pitchFamily="34" charset="0"/>
              </a:rPr>
              <a:t>,</a:t>
            </a:r>
            <a:r>
              <a:rPr lang="fr-FR" sz="1300" b="1" dirty="0" smtClean="0">
                <a:solidFill>
                  <a:schemeClr val="tx1"/>
                </a:solidFill>
                <a:latin typeface="Calibri" panose="020F0502020204030204" pitchFamily="34" charset="0"/>
                <a:cs typeface="Calibri" panose="020F0502020204030204" pitchFamily="34" charset="0"/>
              </a:rPr>
              <a:t> </a:t>
            </a:r>
            <a:r>
              <a:rPr lang="fr-FR" sz="1300" dirty="0" smtClean="0">
                <a:solidFill>
                  <a:schemeClr val="tx1"/>
                </a:solidFill>
                <a:latin typeface="Calibri" panose="020F0502020204030204" pitchFamily="34" charset="0"/>
                <a:cs typeface="Calibri" panose="020F0502020204030204" pitchFamily="34" charset="0"/>
              </a:rPr>
              <a:t>d’un</a:t>
            </a:r>
            <a:r>
              <a:rPr lang="fr-FR" sz="1300" b="1" dirty="0" smtClean="0">
                <a:solidFill>
                  <a:schemeClr val="tx1"/>
                </a:solidFill>
                <a:latin typeface="Calibri" panose="020F0502020204030204" pitchFamily="34" charset="0"/>
                <a:cs typeface="Calibri" panose="020F0502020204030204" pitchFamily="34" charset="0"/>
              </a:rPr>
              <a:t> montant adapté à leurs besoins </a:t>
            </a:r>
            <a:r>
              <a:rPr lang="fr-FR" sz="1300" dirty="0" smtClean="0">
                <a:solidFill>
                  <a:schemeClr val="tx1"/>
                </a:solidFill>
                <a:latin typeface="Calibri" panose="020F0502020204030204" pitchFamily="34" charset="0"/>
                <a:cs typeface="Calibri" panose="020F0502020204030204" pitchFamily="34" charset="0"/>
              </a:rPr>
              <a:t>(entre 1 000 et 12 000 euros par an), et ce</a:t>
            </a:r>
            <a:r>
              <a:rPr lang="fr-FR" sz="1300" b="1" dirty="0" smtClean="0">
                <a:solidFill>
                  <a:schemeClr val="tx1"/>
                </a:solidFill>
                <a:latin typeface="Calibri" panose="020F0502020204030204" pitchFamily="34" charset="0"/>
                <a:cs typeface="Calibri" panose="020F0502020204030204" pitchFamily="34" charset="0"/>
              </a:rPr>
              <a:t> tout au long de leurs études</a:t>
            </a:r>
            <a:r>
              <a:rPr lang="fr-FR" sz="1300" dirty="0" smtClean="0">
                <a:solidFill>
                  <a:schemeClr val="tx1"/>
                </a:solidFill>
                <a:latin typeface="Calibri" panose="020F0502020204030204" pitchFamily="34" charset="0"/>
                <a:cs typeface="Calibri" panose="020F0502020204030204" pitchFamily="34" charset="0"/>
              </a:rPr>
              <a:t>.</a:t>
            </a:r>
          </a:p>
          <a:p>
            <a:r>
              <a:rPr lang="fr-FR" sz="1300" dirty="0" smtClean="0">
                <a:solidFill>
                  <a:schemeClr val="tx1"/>
                </a:solidFill>
                <a:latin typeface="Calibri" panose="020F0502020204030204" pitchFamily="34" charset="0"/>
                <a:cs typeface="Calibri" panose="020F0502020204030204" pitchFamily="34" charset="0"/>
              </a:rPr>
              <a:t>Le Fonds Potter met aussi à disposition des futurs bacheliers un </a:t>
            </a:r>
            <a:r>
              <a:rPr lang="fr-FR" sz="1300" dirty="0" smtClean="0">
                <a:solidFill>
                  <a:schemeClr val="tx1"/>
                </a:solidFill>
                <a:latin typeface="Calibri" panose="020F0502020204030204" pitchFamily="34" charset="0"/>
                <a:cs typeface="Calibri" panose="020F0502020204030204" pitchFamily="34" charset="0"/>
                <a:hlinkClick r:id="rId4"/>
              </a:rPr>
              <a:t>guide</a:t>
            </a:r>
            <a:r>
              <a:rPr lang="fr-FR" sz="1300" dirty="0" smtClean="0">
                <a:solidFill>
                  <a:schemeClr val="tx1"/>
                </a:solidFill>
                <a:latin typeface="Calibri" panose="020F0502020204030204" pitchFamily="34" charset="0"/>
                <a:cs typeface="Calibri" panose="020F0502020204030204" pitchFamily="34" charset="0"/>
              </a:rPr>
              <a:t> pour les aider à </a:t>
            </a:r>
            <a:r>
              <a:rPr lang="fr-FR" sz="1300" b="1" dirty="0" smtClean="0">
                <a:solidFill>
                  <a:schemeClr val="tx1"/>
                </a:solidFill>
                <a:latin typeface="Calibri" panose="020F0502020204030204" pitchFamily="34" charset="0"/>
                <a:cs typeface="Calibri" panose="020F0502020204030204" pitchFamily="34" charset="0"/>
              </a:rPr>
              <a:t>déterminer leur choix de classes préparatoires scientifiques sur </a:t>
            </a:r>
            <a:r>
              <a:rPr lang="fr-FR" sz="1300" b="1" dirty="0" err="1" smtClean="0">
                <a:solidFill>
                  <a:schemeClr val="tx1"/>
                </a:solidFill>
                <a:latin typeface="Calibri" panose="020F0502020204030204" pitchFamily="34" charset="0"/>
                <a:cs typeface="Calibri" panose="020F0502020204030204" pitchFamily="34" charset="0"/>
              </a:rPr>
              <a:t>Parcoursup</a:t>
            </a:r>
            <a:r>
              <a:rPr lang="fr-FR" sz="1300" b="1" dirty="0" smtClean="0">
                <a:solidFill>
                  <a:schemeClr val="tx1"/>
                </a:solidFill>
                <a:latin typeface="Calibri" panose="020F0502020204030204" pitchFamily="34" charset="0"/>
                <a:cs typeface="Calibri" panose="020F0502020204030204" pitchFamily="34" charset="0"/>
              </a:rPr>
              <a:t>.</a:t>
            </a:r>
          </a:p>
          <a:p>
            <a:endParaRPr lang="fr-FR" sz="1300" b="1" dirty="0" smtClean="0">
              <a:solidFill>
                <a:schemeClr val="tx1"/>
              </a:solidFill>
              <a:latin typeface="Calibri" panose="020F0502020204030204" pitchFamily="34" charset="0"/>
              <a:cs typeface="Calibri" panose="020F0502020204030204" pitchFamily="34" charset="0"/>
            </a:endParaRPr>
          </a:p>
          <a:p>
            <a:endParaRPr lang="fr-FR" sz="1300" dirty="0" smtClean="0">
              <a:solidFill>
                <a:schemeClr val="tx1"/>
              </a:solidFill>
              <a:latin typeface="Calibri" panose="020F0502020204030204" pitchFamily="34" charset="0"/>
              <a:cs typeface="Calibri" panose="020F0502020204030204" pitchFamily="34" charset="0"/>
            </a:endParaRPr>
          </a:p>
          <a:p>
            <a:r>
              <a:rPr lang="fr-FR" sz="1300" dirty="0" smtClean="0">
                <a:solidFill>
                  <a:schemeClr val="tx1"/>
                </a:solidFill>
                <a:latin typeface="Calibri" panose="020F0502020204030204" pitchFamily="34" charset="0"/>
                <a:cs typeface="Calibri" panose="020F0502020204030204" pitchFamily="34" charset="0"/>
                <a:hlinkClick r:id="rId5"/>
              </a:rPr>
              <a:t>Plus de détails sur le dispositif de bourses</a:t>
            </a:r>
            <a:endParaRPr lang="fr-FR" sz="1300" dirty="0" smtClean="0">
              <a:solidFill>
                <a:schemeClr val="tx1"/>
              </a:solidFill>
              <a:latin typeface="Calibri" panose="020F0502020204030204" pitchFamily="34" charset="0"/>
              <a:cs typeface="Calibri" panose="020F0502020204030204" pitchFamily="34" charset="0"/>
            </a:endParaRPr>
          </a:p>
          <a:p>
            <a:endParaRPr lang="fr-FR" sz="1300" dirty="0" smtClean="0">
              <a:solidFill>
                <a:schemeClr val="tx1"/>
              </a:solidFill>
              <a:latin typeface="Calibri" panose="020F0502020204030204" pitchFamily="34" charset="0"/>
              <a:cs typeface="Calibri" panose="020F0502020204030204" pitchFamily="34" charset="0"/>
            </a:endParaRPr>
          </a:p>
          <a:p>
            <a:r>
              <a:rPr lang="fr-FR" sz="1300" dirty="0" err="1" smtClean="0">
                <a:solidFill>
                  <a:schemeClr val="tx1"/>
                </a:solidFill>
                <a:latin typeface="Calibri" panose="020F0502020204030204" pitchFamily="34" charset="0"/>
                <a:cs typeface="Calibri" panose="020F0502020204030204" pitchFamily="34" charset="0"/>
              </a:rPr>
              <a:t>Léni</a:t>
            </a:r>
            <a:r>
              <a:rPr lang="fr-FR" sz="1300" dirty="0" smtClean="0">
                <a:solidFill>
                  <a:schemeClr val="tx1"/>
                </a:solidFill>
                <a:latin typeface="Calibri" panose="020F0502020204030204" pitchFamily="34" charset="0"/>
                <a:cs typeface="Calibri" panose="020F0502020204030204" pitchFamily="34" charset="0"/>
              </a:rPr>
              <a:t> ALEXIA </a:t>
            </a:r>
            <a:br>
              <a:rPr lang="fr-FR" sz="1300" dirty="0" smtClean="0">
                <a:solidFill>
                  <a:schemeClr val="tx1"/>
                </a:solidFill>
                <a:latin typeface="Calibri" panose="020F0502020204030204" pitchFamily="34" charset="0"/>
                <a:cs typeface="Calibri" panose="020F0502020204030204" pitchFamily="34" charset="0"/>
              </a:rPr>
            </a:br>
            <a:r>
              <a:rPr lang="fr-FR" sz="1300" dirty="0" smtClean="0">
                <a:solidFill>
                  <a:schemeClr val="tx1"/>
                </a:solidFill>
                <a:latin typeface="Calibri" panose="020F0502020204030204" pitchFamily="34" charset="0"/>
                <a:cs typeface="Calibri" panose="020F0502020204030204" pitchFamily="34" charset="0"/>
              </a:rPr>
              <a:t>Directrice Exécutive</a:t>
            </a:r>
            <a:br>
              <a:rPr lang="fr-FR" sz="1300" dirty="0" smtClean="0">
                <a:solidFill>
                  <a:schemeClr val="tx1"/>
                </a:solidFill>
                <a:latin typeface="Calibri" panose="020F0502020204030204" pitchFamily="34" charset="0"/>
                <a:cs typeface="Calibri" panose="020F0502020204030204" pitchFamily="34" charset="0"/>
              </a:rPr>
            </a:br>
            <a:r>
              <a:rPr lang="fr-FR" sz="1300" dirty="0" smtClean="0">
                <a:solidFill>
                  <a:schemeClr val="tx1"/>
                </a:solidFill>
                <a:latin typeface="Calibri" panose="020F0502020204030204" pitchFamily="34" charset="0"/>
                <a:cs typeface="Calibri" panose="020F0502020204030204" pitchFamily="34" charset="0"/>
                <a:hlinkClick r:id="rId2"/>
              </a:rPr>
              <a:t>fonds-potter.org</a:t>
            </a:r>
            <a:endParaRPr lang="fr-FR" sz="1300" dirty="0">
              <a:solidFill>
                <a:schemeClr val="tx1"/>
              </a:solidFill>
              <a:latin typeface="Calibri" panose="020F0502020204030204" pitchFamily="34" charset="0"/>
              <a:cs typeface="Calibri" panose="020F0502020204030204" pitchFamily="34" charset="0"/>
            </a:endParaRPr>
          </a:p>
        </p:txBody>
      </p:sp>
      <p:sp>
        <p:nvSpPr>
          <p:cNvPr id="6" name="Parchemin vertical 5"/>
          <p:cNvSpPr/>
          <p:nvPr/>
        </p:nvSpPr>
        <p:spPr>
          <a:xfrm rot="10800000" flipH="1" flipV="1">
            <a:off x="381000" y="381000"/>
            <a:ext cx="2314575" cy="1600200"/>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latin typeface="Calibri" panose="020F0502020204030204" pitchFamily="34" charset="0"/>
                <a:cs typeface="Calibri" panose="020F0502020204030204" pitchFamily="34" charset="0"/>
              </a:rPr>
              <a:t>Les autres </a:t>
            </a:r>
            <a:r>
              <a:rPr lang="fr-FR" b="1" dirty="0" smtClean="0">
                <a:solidFill>
                  <a:schemeClr val="tx1"/>
                </a:solidFill>
                <a:latin typeface="Calibri" panose="020F0502020204030204" pitchFamily="34" charset="0"/>
                <a:cs typeface="Calibri" panose="020F0502020204030204" pitchFamily="34" charset="0"/>
              </a:rPr>
              <a:t>fondations:</a:t>
            </a:r>
          </a:p>
          <a:p>
            <a:pPr algn="ctr"/>
            <a:r>
              <a:rPr lang="fr-FR" b="1" dirty="0" smtClean="0">
                <a:solidFill>
                  <a:schemeClr val="tx1"/>
                </a:solidFill>
                <a:latin typeface="Calibri" panose="020F0502020204030204" pitchFamily="34" charset="0"/>
                <a:cs typeface="Calibri" panose="020F0502020204030204" pitchFamily="34" charset="0"/>
              </a:rPr>
              <a:t>La fondation Anne et Frédéric Potter</a:t>
            </a:r>
            <a:endParaRPr lang="fr-FR"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992488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85000"/>
          </a:schemeClr>
        </a:solidFill>
        <a:effectLst/>
      </p:bgPr>
    </p:bg>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0BBC1377-C7B4-4FA7-A7A5-8EC6ABE6AB90}" type="slidenum">
              <a:rPr lang="fr-FR"/>
              <a:pPr>
                <a:defRPr/>
              </a:pPr>
              <a:t>22</a:t>
            </a:fld>
            <a:endParaRPr lang="fr-FR" dirty="0"/>
          </a:p>
        </p:txBody>
      </p:sp>
      <p:sp>
        <p:nvSpPr>
          <p:cNvPr id="5" name="ZoneTexte 4"/>
          <p:cNvSpPr txBox="1"/>
          <p:nvPr/>
        </p:nvSpPr>
        <p:spPr>
          <a:xfrm>
            <a:off x="3810000" y="7543800"/>
            <a:ext cx="184731" cy="307777"/>
          </a:xfrm>
          <a:prstGeom prst="rect">
            <a:avLst/>
          </a:prstGeom>
          <a:noFill/>
        </p:spPr>
        <p:txBody>
          <a:bodyPr wrap="none" rtlCol="0">
            <a:spAutoFit/>
          </a:bodyPr>
          <a:lstStyle/>
          <a:p>
            <a:endParaRPr lang="fr-FR" sz="1400" dirty="0">
              <a:latin typeface="LLG Type" panose="00000500000000000000" pitchFamily="50" charset="0"/>
            </a:endParaRPr>
          </a:p>
        </p:txBody>
      </p:sp>
      <p:sp>
        <p:nvSpPr>
          <p:cNvPr id="9" name="Organigramme : Bande perforée 8"/>
          <p:cNvSpPr/>
          <p:nvPr/>
        </p:nvSpPr>
        <p:spPr>
          <a:xfrm>
            <a:off x="346968" y="2362200"/>
            <a:ext cx="5221288" cy="7086600"/>
          </a:xfrm>
          <a:prstGeom prst="flowChartPunched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dirty="0" smtClean="0">
                <a:solidFill>
                  <a:schemeClr val="tx1"/>
                </a:solidFill>
              </a:rPr>
              <a:t>La Fondation Francis Bouygues offre des bourses d’excellence et un accompagnement humain à des bacheliers motivés et confrontés à des difficultés financières pour effectuer des études supérieures et réaliser un projet professionnel ambitieux.</a:t>
            </a:r>
          </a:p>
          <a:p>
            <a:endParaRPr lang="fr-FR" sz="1400" dirty="0" smtClean="0">
              <a:solidFill>
                <a:schemeClr val="tx1"/>
              </a:solidFill>
            </a:endParaRPr>
          </a:p>
          <a:p>
            <a:r>
              <a:rPr lang="fr-FR" sz="1400" dirty="0" smtClean="0">
                <a:solidFill>
                  <a:schemeClr val="tx1"/>
                </a:solidFill>
              </a:rPr>
              <a:t>Vous pouvez retrouver toutes les informations sur le site:</a:t>
            </a:r>
          </a:p>
          <a:p>
            <a:r>
              <a:rPr lang="fr-FR" sz="1400" dirty="0">
                <a:solidFill>
                  <a:schemeClr val="tx1"/>
                </a:solidFill>
                <a:hlinkClick r:id="rId2"/>
              </a:rPr>
              <a:t>https://www.fondationfrancisbouygues.com</a:t>
            </a:r>
            <a:r>
              <a:rPr lang="fr-FR" sz="1400" dirty="0" smtClean="0">
                <a:solidFill>
                  <a:schemeClr val="tx1"/>
                </a:solidFill>
                <a:hlinkClick r:id="rId2"/>
              </a:rPr>
              <a:t>/</a:t>
            </a:r>
            <a:endParaRPr lang="fr-FR" sz="1400" dirty="0" smtClean="0">
              <a:solidFill>
                <a:schemeClr val="tx1"/>
              </a:solidFill>
            </a:endParaRPr>
          </a:p>
          <a:p>
            <a:endParaRPr lang="fr-FR" sz="1400" dirty="0">
              <a:solidFill>
                <a:schemeClr val="tx1"/>
              </a:solidFill>
            </a:endParaRPr>
          </a:p>
          <a:p>
            <a:endParaRPr lang="fr-FR" sz="1400" dirty="0" smtClean="0">
              <a:solidFill>
                <a:schemeClr val="tx1"/>
              </a:solidFill>
            </a:endParaRPr>
          </a:p>
          <a:p>
            <a:endParaRPr lang="fr-FR" sz="1400" dirty="0" smtClean="0">
              <a:solidFill>
                <a:schemeClr val="tx1"/>
              </a:solidFill>
            </a:endParaRPr>
          </a:p>
          <a:p>
            <a:r>
              <a:rPr lang="fr-FR" sz="1400" dirty="0" smtClean="0">
                <a:solidFill>
                  <a:schemeClr val="tx1"/>
                </a:solidFill>
              </a:rPr>
              <a:t>Et télécharger le dossier de candidature 2025 </a:t>
            </a:r>
            <a:endParaRPr lang="fr-FR" sz="1400" dirty="0">
              <a:solidFill>
                <a:schemeClr val="tx1"/>
              </a:solidFill>
            </a:endParaRPr>
          </a:p>
          <a:p>
            <a:r>
              <a:rPr lang="fr-FR" sz="1400" dirty="0">
                <a:solidFill>
                  <a:schemeClr val="tx1"/>
                </a:solidFill>
              </a:rPr>
              <a:t>https://www.fondationfrancisbouygues.com/wp-content/uploads/2025/01/2025-_DOSSIER_CONFIDENTIEL_DE_CANDIDATURE.pdf</a:t>
            </a:r>
            <a:endParaRPr lang="fr-FR" sz="1400" dirty="0" smtClean="0">
              <a:solidFill>
                <a:schemeClr val="tx1"/>
              </a:solidFill>
            </a:endParaRPr>
          </a:p>
          <a:p>
            <a:endParaRPr lang="fr-FR" sz="1400" dirty="0" smtClean="0">
              <a:solidFill>
                <a:schemeClr val="tx1"/>
              </a:solidFill>
            </a:endParaRPr>
          </a:p>
          <a:p>
            <a:endParaRPr lang="fr-FR" sz="1400" dirty="0">
              <a:solidFill>
                <a:schemeClr val="tx1"/>
              </a:solidFill>
            </a:endParaRPr>
          </a:p>
        </p:txBody>
      </p:sp>
      <p:sp>
        <p:nvSpPr>
          <p:cNvPr id="6" name="Parchemin vertical 5"/>
          <p:cNvSpPr/>
          <p:nvPr/>
        </p:nvSpPr>
        <p:spPr>
          <a:xfrm rot="10800000" flipH="1" flipV="1">
            <a:off x="381000" y="381000"/>
            <a:ext cx="2314575" cy="1600200"/>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latin typeface="Calibri" panose="020F0502020204030204" pitchFamily="34" charset="0"/>
                <a:cs typeface="Calibri" panose="020F0502020204030204" pitchFamily="34" charset="0"/>
              </a:rPr>
              <a:t>Les autres </a:t>
            </a:r>
            <a:r>
              <a:rPr lang="fr-FR" b="1" dirty="0" smtClean="0">
                <a:solidFill>
                  <a:schemeClr val="tx1"/>
                </a:solidFill>
                <a:latin typeface="Calibri" panose="020F0502020204030204" pitchFamily="34" charset="0"/>
                <a:cs typeface="Calibri" panose="020F0502020204030204" pitchFamily="34" charset="0"/>
              </a:rPr>
              <a:t>fondations:</a:t>
            </a:r>
          </a:p>
          <a:p>
            <a:pPr algn="ctr"/>
            <a:r>
              <a:rPr lang="fr-FR" b="1" dirty="0" smtClean="0">
                <a:solidFill>
                  <a:schemeClr val="tx1"/>
                </a:solidFill>
                <a:latin typeface="Calibri" panose="020F0502020204030204" pitchFamily="34" charset="0"/>
                <a:cs typeface="Calibri" panose="020F0502020204030204" pitchFamily="34" charset="0"/>
              </a:rPr>
              <a:t>La fondation Francis Bouygues</a:t>
            </a:r>
            <a:endParaRPr lang="fr-FR"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523078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85000"/>
          </a:schemeClr>
        </a:solidFill>
        <a:effectLst/>
      </p:bgPr>
    </p:bg>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0BBC1377-C7B4-4FA7-A7A5-8EC6ABE6AB90}" type="slidenum">
              <a:rPr lang="fr-FR"/>
              <a:pPr>
                <a:defRPr/>
              </a:pPr>
              <a:t>23</a:t>
            </a:fld>
            <a:endParaRPr lang="fr-FR" dirty="0"/>
          </a:p>
        </p:txBody>
      </p:sp>
      <p:sp>
        <p:nvSpPr>
          <p:cNvPr id="5" name="ZoneTexte 4"/>
          <p:cNvSpPr txBox="1"/>
          <p:nvPr/>
        </p:nvSpPr>
        <p:spPr>
          <a:xfrm>
            <a:off x="3810000" y="7543800"/>
            <a:ext cx="184731" cy="307777"/>
          </a:xfrm>
          <a:prstGeom prst="rect">
            <a:avLst/>
          </a:prstGeom>
          <a:noFill/>
        </p:spPr>
        <p:txBody>
          <a:bodyPr wrap="none" rtlCol="0">
            <a:spAutoFit/>
          </a:bodyPr>
          <a:lstStyle/>
          <a:p>
            <a:endParaRPr lang="fr-FR" sz="1400" dirty="0">
              <a:latin typeface="LLG Type" panose="00000500000000000000" pitchFamily="50" charset="0"/>
            </a:endParaRPr>
          </a:p>
        </p:txBody>
      </p:sp>
      <p:sp>
        <p:nvSpPr>
          <p:cNvPr id="9" name="Organigramme : Bande perforée 8"/>
          <p:cNvSpPr/>
          <p:nvPr/>
        </p:nvSpPr>
        <p:spPr>
          <a:xfrm>
            <a:off x="94456" y="857251"/>
            <a:ext cx="6096000" cy="8915400"/>
          </a:xfrm>
          <a:prstGeom prst="flowChartPunched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1400" b="1" dirty="0" smtClean="0">
              <a:solidFill>
                <a:schemeClr val="tx1"/>
              </a:solidFill>
              <a:latin typeface="LLG Type" panose="00000500000000000000" pitchFamily="50" charset="0"/>
            </a:endParaRPr>
          </a:p>
          <a:p>
            <a:endParaRPr lang="fr-FR" sz="1400" b="1" dirty="0" smtClean="0">
              <a:solidFill>
                <a:schemeClr val="tx1"/>
              </a:solidFill>
              <a:latin typeface="LLG Type" panose="00000500000000000000" pitchFamily="50" charset="0"/>
            </a:endParaRPr>
          </a:p>
          <a:p>
            <a:endParaRPr lang="fr-FR" sz="1400" b="1" dirty="0" smtClean="0">
              <a:solidFill>
                <a:schemeClr val="tx1"/>
              </a:solidFill>
              <a:latin typeface="Calibri" panose="020F0502020204030204" pitchFamily="34" charset="0"/>
              <a:cs typeface="Calibri" panose="020F0502020204030204" pitchFamily="34" charset="0"/>
            </a:endParaRPr>
          </a:p>
          <a:p>
            <a:r>
              <a:rPr lang="fr-FR" sz="1400" b="1" u="sng" dirty="0" smtClean="0">
                <a:solidFill>
                  <a:schemeClr val="tx1"/>
                </a:solidFill>
                <a:latin typeface="Calibri" panose="020F0502020204030204" pitchFamily="34" charset="0"/>
                <a:cs typeface="Calibri" panose="020F0502020204030204" pitchFamily="34" charset="0"/>
              </a:rPr>
              <a:t>L’association des anciens élèves du lycée Louis-le-Grand (</a:t>
            </a:r>
            <a:r>
              <a:rPr lang="fr-FR" sz="1400" b="1" dirty="0" smtClean="0">
                <a:solidFill>
                  <a:schemeClr val="tx1"/>
                </a:solidFill>
                <a:latin typeface="Calibri" panose="020F0502020204030204" pitchFamily="34" charset="0"/>
                <a:cs typeface="Calibri" panose="020F0502020204030204" pitchFamily="34" charset="0"/>
              </a:rPr>
              <a:t>AAELLG)</a:t>
            </a:r>
            <a:endParaRPr lang="fr-FR" sz="1400" dirty="0" smtClean="0">
              <a:solidFill>
                <a:schemeClr val="tx1"/>
              </a:solidFill>
              <a:latin typeface="Calibri" panose="020F0502020204030204" pitchFamily="34" charset="0"/>
              <a:cs typeface="Calibri" panose="020F0502020204030204" pitchFamily="34" charset="0"/>
            </a:endParaRPr>
          </a:p>
          <a:p>
            <a:r>
              <a:rPr lang="fr-FR" sz="1400" b="1" dirty="0" smtClean="0">
                <a:solidFill>
                  <a:schemeClr val="tx1"/>
                </a:solidFill>
                <a:latin typeface="Calibri" panose="020F0502020204030204" pitchFamily="34" charset="0"/>
                <a:cs typeface="Calibri" panose="020F0502020204030204" pitchFamily="34" charset="0"/>
              </a:rPr>
              <a:t>Président</a:t>
            </a:r>
            <a:r>
              <a:rPr lang="fr-FR" sz="1400" dirty="0" smtClean="0">
                <a:solidFill>
                  <a:schemeClr val="tx1"/>
                </a:solidFill>
                <a:latin typeface="Calibri" panose="020F0502020204030204" pitchFamily="34" charset="0"/>
                <a:cs typeface="Calibri" panose="020F0502020204030204" pitchFamily="34" charset="0"/>
              </a:rPr>
              <a:t> : Monsieur Gilles </a:t>
            </a:r>
            <a:r>
              <a:rPr lang="fr-FR" sz="1400" dirty="0" err="1" smtClean="0">
                <a:solidFill>
                  <a:schemeClr val="tx1"/>
                </a:solidFill>
                <a:latin typeface="Calibri" panose="020F0502020204030204" pitchFamily="34" charset="0"/>
                <a:cs typeface="Calibri" panose="020F0502020204030204" pitchFamily="34" charset="0"/>
              </a:rPr>
              <a:t>Pluntz</a:t>
            </a:r>
            <a:endParaRPr lang="fr-FR" sz="1400" dirty="0" smtClean="0">
              <a:solidFill>
                <a:schemeClr val="tx1"/>
              </a:solidFill>
              <a:latin typeface="Calibri" panose="020F0502020204030204" pitchFamily="34" charset="0"/>
              <a:cs typeface="Calibri" panose="020F0502020204030204" pitchFamily="34" charset="0"/>
            </a:endParaRPr>
          </a:p>
          <a:p>
            <a:r>
              <a:rPr lang="fr-FR" sz="1400" dirty="0" smtClean="0">
                <a:solidFill>
                  <a:schemeClr val="tx1"/>
                </a:solidFill>
                <a:latin typeface="Calibri" panose="020F0502020204030204" pitchFamily="34" charset="0"/>
                <a:cs typeface="Calibri" panose="020F0502020204030204" pitchFamily="34" charset="0"/>
              </a:rPr>
              <a:t> </a:t>
            </a:r>
          </a:p>
          <a:p>
            <a:r>
              <a:rPr lang="fr-FR" sz="1400" dirty="0" smtClean="0">
                <a:solidFill>
                  <a:schemeClr val="tx1"/>
                </a:solidFill>
                <a:latin typeface="Calibri" panose="020F0502020204030204" pitchFamily="34" charset="0"/>
                <a:cs typeface="Calibri" panose="020F0502020204030204" pitchFamily="34" charset="0"/>
              </a:rPr>
              <a:t>Président de l'AAELLG</a:t>
            </a:r>
          </a:p>
          <a:p>
            <a:r>
              <a:rPr lang="fr-FR" sz="1400" u="sng" dirty="0" smtClean="0">
                <a:solidFill>
                  <a:schemeClr val="tx1"/>
                </a:solidFill>
                <a:latin typeface="Calibri" panose="020F0502020204030204" pitchFamily="34" charset="0"/>
                <a:cs typeface="Calibri" panose="020F0502020204030204" pitchFamily="34" charset="0"/>
                <a:hlinkClick r:id="rId2"/>
              </a:rPr>
              <a:t>contact@louis-le-grand.fr</a:t>
            </a:r>
            <a:endParaRPr lang="fr-FR" sz="1400" u="sng" dirty="0" smtClean="0">
              <a:solidFill>
                <a:schemeClr val="tx1"/>
              </a:solidFill>
              <a:latin typeface="Calibri" panose="020F0502020204030204" pitchFamily="34" charset="0"/>
              <a:cs typeface="Calibri" panose="020F0502020204030204" pitchFamily="34" charset="0"/>
            </a:endParaRPr>
          </a:p>
          <a:p>
            <a:endParaRPr lang="fr-FR" sz="1400" u="sng" dirty="0">
              <a:solidFill>
                <a:schemeClr val="tx1"/>
              </a:solidFill>
              <a:latin typeface="Calibri" panose="020F0502020204030204" pitchFamily="34" charset="0"/>
              <a:cs typeface="Calibri" panose="020F0502020204030204" pitchFamily="34" charset="0"/>
            </a:endParaRPr>
          </a:p>
          <a:p>
            <a:endParaRPr lang="fr-FR" sz="1400" u="sng" dirty="0" smtClean="0">
              <a:solidFill>
                <a:schemeClr val="tx1"/>
              </a:solidFill>
              <a:latin typeface="Calibri" panose="020F0502020204030204" pitchFamily="34" charset="0"/>
              <a:cs typeface="Calibri" panose="020F0502020204030204" pitchFamily="34" charset="0"/>
            </a:endParaRPr>
          </a:p>
          <a:p>
            <a:r>
              <a:rPr lang="de-DE" sz="1400" b="1" dirty="0" smtClean="0">
                <a:solidFill>
                  <a:schemeClr val="tx1"/>
                </a:solidFill>
                <a:latin typeface="Calibri" panose="020F0502020204030204" pitchFamily="34" charset="0"/>
                <a:cs typeface="Calibri" panose="020F0502020204030204" pitchFamily="34" charset="0"/>
              </a:rPr>
              <a:t>Apporte </a:t>
            </a:r>
            <a:r>
              <a:rPr lang="de-DE" sz="1400" b="1" dirty="0" err="1" smtClean="0">
                <a:solidFill>
                  <a:schemeClr val="tx1"/>
                </a:solidFill>
                <a:latin typeface="Calibri" panose="020F0502020204030204" pitchFamily="34" charset="0"/>
                <a:cs typeface="Calibri" panose="020F0502020204030204" pitchFamily="34" charset="0"/>
              </a:rPr>
              <a:t>une</a:t>
            </a:r>
            <a:r>
              <a:rPr lang="de-DE" sz="1400" b="1" dirty="0" smtClean="0">
                <a:solidFill>
                  <a:schemeClr val="tx1"/>
                </a:solidFill>
                <a:latin typeface="Calibri" panose="020F0502020204030204" pitchFamily="34" charset="0"/>
                <a:cs typeface="Calibri" panose="020F0502020204030204" pitchFamily="34" charset="0"/>
              </a:rPr>
              <a:t> </a:t>
            </a:r>
            <a:r>
              <a:rPr lang="de-DE" sz="1400" b="1" dirty="0" err="1" smtClean="0">
                <a:solidFill>
                  <a:schemeClr val="tx1"/>
                </a:solidFill>
                <a:latin typeface="Calibri" panose="020F0502020204030204" pitchFamily="34" charset="0"/>
                <a:cs typeface="Calibri" panose="020F0502020204030204" pitchFamily="34" charset="0"/>
              </a:rPr>
              <a:t>aide</a:t>
            </a:r>
            <a:r>
              <a:rPr lang="de-DE" sz="1400" b="1" dirty="0" smtClean="0">
                <a:solidFill>
                  <a:schemeClr val="tx1"/>
                </a:solidFill>
                <a:latin typeface="Calibri" panose="020F0502020204030204" pitchFamily="34" charset="0"/>
                <a:cs typeface="Calibri" panose="020F0502020204030204" pitchFamily="34" charset="0"/>
              </a:rPr>
              <a:t> </a:t>
            </a:r>
            <a:r>
              <a:rPr lang="de-DE" sz="1400" b="1" dirty="0" err="1">
                <a:solidFill>
                  <a:schemeClr val="tx1"/>
                </a:solidFill>
                <a:latin typeface="Calibri" panose="020F0502020204030204" pitchFamily="34" charset="0"/>
                <a:cs typeface="Calibri" panose="020F0502020204030204" pitchFamily="34" charset="0"/>
              </a:rPr>
              <a:t>financière</a:t>
            </a:r>
            <a:r>
              <a:rPr lang="de-DE" sz="1400" b="1" dirty="0">
                <a:solidFill>
                  <a:schemeClr val="tx1"/>
                </a:solidFill>
                <a:latin typeface="Calibri" panose="020F0502020204030204" pitchFamily="34" charset="0"/>
                <a:cs typeface="Calibri" panose="020F0502020204030204" pitchFamily="34" charset="0"/>
              </a:rPr>
              <a:t> </a:t>
            </a:r>
            <a:r>
              <a:rPr lang="de-DE" sz="1400" b="1" dirty="0" err="1" smtClean="0">
                <a:solidFill>
                  <a:schemeClr val="tx1"/>
                </a:solidFill>
                <a:latin typeface="Calibri" panose="020F0502020204030204" pitchFamily="34" charset="0"/>
                <a:cs typeface="Calibri" panose="020F0502020204030204" pitchFamily="34" charset="0"/>
              </a:rPr>
              <a:t>depuis</a:t>
            </a:r>
            <a:r>
              <a:rPr lang="de-DE" sz="1400" b="1" dirty="0" smtClean="0">
                <a:solidFill>
                  <a:schemeClr val="tx1"/>
                </a:solidFill>
                <a:latin typeface="Calibri" panose="020F0502020204030204" pitchFamily="34" charset="0"/>
                <a:cs typeface="Calibri" panose="020F0502020204030204" pitchFamily="34" charset="0"/>
              </a:rPr>
              <a:t> </a:t>
            </a:r>
            <a:r>
              <a:rPr lang="de-DE" sz="1400" b="1" dirty="0">
                <a:solidFill>
                  <a:schemeClr val="tx1"/>
                </a:solidFill>
                <a:latin typeface="Calibri" panose="020F0502020204030204" pitchFamily="34" charset="0"/>
                <a:cs typeface="Calibri" panose="020F0502020204030204" pitchFamily="34" charset="0"/>
              </a:rPr>
              <a:t>2005 au </a:t>
            </a:r>
            <a:r>
              <a:rPr lang="de-DE" sz="1400" b="1" dirty="0" err="1">
                <a:solidFill>
                  <a:schemeClr val="tx1"/>
                </a:solidFill>
                <a:latin typeface="Calibri" panose="020F0502020204030204" pitchFamily="34" charset="0"/>
                <a:cs typeface="Calibri" panose="020F0502020204030204" pitchFamily="34" charset="0"/>
              </a:rPr>
              <a:t>profit</a:t>
            </a:r>
            <a:r>
              <a:rPr lang="de-DE" sz="1400" b="1" dirty="0">
                <a:solidFill>
                  <a:schemeClr val="tx1"/>
                </a:solidFill>
                <a:latin typeface="Calibri" panose="020F0502020204030204" pitchFamily="34" charset="0"/>
                <a:cs typeface="Calibri" panose="020F0502020204030204" pitchFamily="34" charset="0"/>
              </a:rPr>
              <a:t> </a:t>
            </a:r>
            <a:r>
              <a:rPr lang="de-DE" sz="1400" b="1" dirty="0" err="1">
                <a:solidFill>
                  <a:schemeClr val="tx1"/>
                </a:solidFill>
                <a:latin typeface="Calibri" panose="020F0502020204030204" pitchFamily="34" charset="0"/>
                <a:cs typeface="Calibri" panose="020F0502020204030204" pitchFamily="34" charset="0"/>
              </a:rPr>
              <a:t>d’élèves</a:t>
            </a:r>
            <a:r>
              <a:rPr lang="de-DE" sz="1400" b="1" dirty="0">
                <a:solidFill>
                  <a:schemeClr val="tx1"/>
                </a:solidFill>
                <a:latin typeface="Calibri" panose="020F0502020204030204" pitchFamily="34" charset="0"/>
                <a:cs typeface="Calibri" panose="020F0502020204030204" pitchFamily="34" charset="0"/>
              </a:rPr>
              <a:t> </a:t>
            </a:r>
            <a:r>
              <a:rPr lang="de-DE" sz="1400" b="1" dirty="0" err="1">
                <a:solidFill>
                  <a:schemeClr val="tx1"/>
                </a:solidFill>
                <a:latin typeface="Calibri" panose="020F0502020204030204" pitchFamily="34" charset="0"/>
                <a:cs typeface="Calibri" panose="020F0502020204030204" pitchFamily="34" charset="0"/>
              </a:rPr>
              <a:t>méritants</a:t>
            </a:r>
            <a:r>
              <a:rPr lang="de-DE" sz="1400" b="1" dirty="0">
                <a:solidFill>
                  <a:schemeClr val="tx1"/>
                </a:solidFill>
                <a:latin typeface="Calibri" panose="020F0502020204030204" pitchFamily="34" charset="0"/>
                <a:cs typeface="Calibri" panose="020F0502020204030204" pitchFamily="34" charset="0"/>
              </a:rPr>
              <a:t> des </a:t>
            </a:r>
            <a:r>
              <a:rPr lang="de-DE" sz="1400" b="1" dirty="0" err="1">
                <a:solidFill>
                  <a:schemeClr val="tx1"/>
                </a:solidFill>
                <a:latin typeface="Calibri" panose="020F0502020204030204" pitchFamily="34" charset="0"/>
                <a:cs typeface="Calibri" panose="020F0502020204030204" pitchFamily="34" charset="0"/>
              </a:rPr>
              <a:t>classes</a:t>
            </a:r>
            <a:r>
              <a:rPr lang="de-DE" sz="1400" b="1" dirty="0">
                <a:solidFill>
                  <a:schemeClr val="tx1"/>
                </a:solidFill>
                <a:latin typeface="Calibri" panose="020F0502020204030204" pitchFamily="34" charset="0"/>
                <a:cs typeface="Calibri" panose="020F0502020204030204" pitchFamily="34" charset="0"/>
              </a:rPr>
              <a:t> </a:t>
            </a:r>
            <a:r>
              <a:rPr lang="de-DE" sz="1400" b="1" dirty="0" err="1">
                <a:solidFill>
                  <a:schemeClr val="tx1"/>
                </a:solidFill>
                <a:latin typeface="Calibri" panose="020F0502020204030204" pitchFamily="34" charset="0"/>
                <a:cs typeface="Calibri" panose="020F0502020204030204" pitchFamily="34" charset="0"/>
              </a:rPr>
              <a:t>préparatoires</a:t>
            </a:r>
            <a:r>
              <a:rPr lang="de-DE" sz="1400" b="1" dirty="0">
                <a:solidFill>
                  <a:schemeClr val="tx1"/>
                </a:solidFill>
                <a:latin typeface="Calibri" panose="020F0502020204030204" pitchFamily="34" charset="0"/>
                <a:cs typeface="Calibri" panose="020F0502020204030204" pitchFamily="34" charset="0"/>
              </a:rPr>
              <a:t> </a:t>
            </a:r>
            <a:r>
              <a:rPr lang="de-DE" sz="1400" b="1" dirty="0" err="1">
                <a:solidFill>
                  <a:schemeClr val="tx1"/>
                </a:solidFill>
                <a:latin typeface="Calibri" panose="020F0502020204030204" pitchFamily="34" charset="0"/>
                <a:cs typeface="Calibri" panose="020F0502020204030204" pitchFamily="34" charset="0"/>
              </a:rPr>
              <a:t>aux</a:t>
            </a:r>
            <a:r>
              <a:rPr lang="de-DE" sz="1400" b="1" dirty="0">
                <a:solidFill>
                  <a:schemeClr val="tx1"/>
                </a:solidFill>
                <a:latin typeface="Calibri" panose="020F0502020204030204" pitchFamily="34" charset="0"/>
                <a:cs typeface="Calibri" panose="020F0502020204030204" pitchFamily="34" charset="0"/>
              </a:rPr>
              <a:t> Grandes </a:t>
            </a:r>
            <a:r>
              <a:rPr lang="de-DE" sz="1400" b="1" dirty="0" err="1">
                <a:solidFill>
                  <a:schemeClr val="tx1"/>
                </a:solidFill>
                <a:latin typeface="Calibri" panose="020F0502020204030204" pitchFamily="34" charset="0"/>
                <a:cs typeface="Calibri" panose="020F0502020204030204" pitchFamily="34" charset="0"/>
              </a:rPr>
              <a:t>Ecoles</a:t>
            </a:r>
            <a:r>
              <a:rPr lang="de-DE" sz="1400" b="1" dirty="0">
                <a:solidFill>
                  <a:schemeClr val="tx1"/>
                </a:solidFill>
                <a:latin typeface="Calibri" panose="020F0502020204030204" pitchFamily="34" charset="0"/>
                <a:cs typeface="Calibri" panose="020F0502020204030204" pitchFamily="34" charset="0"/>
              </a:rPr>
              <a:t> du </a:t>
            </a:r>
            <a:r>
              <a:rPr lang="de-DE" sz="1400" b="1" dirty="0" err="1">
                <a:solidFill>
                  <a:schemeClr val="tx1"/>
                </a:solidFill>
                <a:latin typeface="Calibri" panose="020F0502020204030204" pitchFamily="34" charset="0"/>
                <a:cs typeface="Calibri" panose="020F0502020204030204" pitchFamily="34" charset="0"/>
              </a:rPr>
              <a:t>lycée</a:t>
            </a:r>
            <a:r>
              <a:rPr lang="de-DE" sz="1400" b="1" dirty="0">
                <a:solidFill>
                  <a:schemeClr val="tx1"/>
                </a:solidFill>
                <a:latin typeface="Calibri" panose="020F0502020204030204" pitchFamily="34" charset="0"/>
                <a:cs typeface="Calibri" panose="020F0502020204030204" pitchFamily="34" charset="0"/>
              </a:rPr>
              <a:t> Louis-le-Grand </a:t>
            </a:r>
            <a:r>
              <a:rPr lang="de-DE" sz="1400" b="1" dirty="0" err="1">
                <a:solidFill>
                  <a:schemeClr val="tx1"/>
                </a:solidFill>
                <a:latin typeface="Calibri" panose="020F0502020204030204" pitchFamily="34" charset="0"/>
                <a:cs typeface="Calibri" panose="020F0502020204030204" pitchFamily="34" charset="0"/>
              </a:rPr>
              <a:t>dont</a:t>
            </a:r>
            <a:r>
              <a:rPr lang="de-DE" sz="1400" b="1" dirty="0">
                <a:solidFill>
                  <a:schemeClr val="tx1"/>
                </a:solidFill>
                <a:latin typeface="Calibri" panose="020F0502020204030204" pitchFamily="34" charset="0"/>
                <a:cs typeface="Calibri" panose="020F0502020204030204" pitchFamily="34" charset="0"/>
              </a:rPr>
              <a:t> la </a:t>
            </a:r>
            <a:r>
              <a:rPr lang="de-DE" sz="1400" b="1" dirty="0" err="1">
                <a:solidFill>
                  <a:schemeClr val="tx1"/>
                </a:solidFill>
                <a:latin typeface="Calibri" panose="020F0502020204030204" pitchFamily="34" charset="0"/>
                <a:cs typeface="Calibri" panose="020F0502020204030204" pitchFamily="34" charset="0"/>
              </a:rPr>
              <a:t>situation</a:t>
            </a:r>
            <a:r>
              <a:rPr lang="de-DE" sz="1400" b="1" dirty="0">
                <a:solidFill>
                  <a:schemeClr val="tx1"/>
                </a:solidFill>
                <a:latin typeface="Calibri" panose="020F0502020204030204" pitchFamily="34" charset="0"/>
                <a:cs typeface="Calibri" panose="020F0502020204030204" pitchFamily="34" charset="0"/>
              </a:rPr>
              <a:t> </a:t>
            </a:r>
            <a:r>
              <a:rPr lang="de-DE" sz="1400" b="1" dirty="0" err="1">
                <a:solidFill>
                  <a:schemeClr val="tx1"/>
                </a:solidFill>
                <a:latin typeface="Calibri" panose="020F0502020204030204" pitchFamily="34" charset="0"/>
                <a:cs typeface="Calibri" panose="020F0502020204030204" pitchFamily="34" charset="0"/>
              </a:rPr>
              <a:t>est</a:t>
            </a:r>
            <a:r>
              <a:rPr lang="de-DE" sz="1400" b="1" dirty="0">
                <a:solidFill>
                  <a:schemeClr val="tx1"/>
                </a:solidFill>
                <a:latin typeface="Calibri" panose="020F0502020204030204" pitchFamily="34" charset="0"/>
                <a:cs typeface="Calibri" panose="020F0502020204030204" pitchFamily="34" charset="0"/>
              </a:rPr>
              <a:t> </a:t>
            </a:r>
            <a:r>
              <a:rPr lang="de-DE" sz="1400" b="1" dirty="0" err="1" smtClean="0">
                <a:solidFill>
                  <a:schemeClr val="tx1"/>
                </a:solidFill>
                <a:latin typeface="Calibri" panose="020F0502020204030204" pitchFamily="34" charset="0"/>
                <a:cs typeface="Calibri" panose="020F0502020204030204" pitchFamily="34" charset="0"/>
              </a:rPr>
              <a:t>difficile</a:t>
            </a:r>
            <a:r>
              <a:rPr lang="de-DE" sz="1400" b="1" dirty="0" smtClean="0">
                <a:solidFill>
                  <a:schemeClr val="tx1"/>
                </a:solidFill>
                <a:latin typeface="Calibri" panose="020F0502020204030204" pitchFamily="34" charset="0"/>
                <a:cs typeface="Calibri" panose="020F0502020204030204" pitchFamily="34" charset="0"/>
              </a:rPr>
              <a:t>.</a:t>
            </a:r>
          </a:p>
          <a:p>
            <a:endParaRPr lang="de-DE" sz="1400" b="1" dirty="0">
              <a:solidFill>
                <a:schemeClr val="tx1"/>
              </a:solidFill>
              <a:latin typeface="Calibri" panose="020F0502020204030204" pitchFamily="34" charset="0"/>
              <a:cs typeface="Calibri" panose="020F0502020204030204" pitchFamily="34" charset="0"/>
            </a:endParaRPr>
          </a:p>
          <a:p>
            <a:endParaRPr lang="de-DE" sz="1400" b="1" dirty="0" smtClean="0">
              <a:solidFill>
                <a:schemeClr val="tx1"/>
              </a:solidFill>
              <a:latin typeface="Calibri" panose="020F0502020204030204" pitchFamily="34" charset="0"/>
              <a:cs typeface="Calibri" panose="020F0502020204030204" pitchFamily="34" charset="0"/>
            </a:endParaRPr>
          </a:p>
          <a:p>
            <a:r>
              <a:rPr lang="de-DE" sz="1400" b="1" u="sng" dirty="0">
                <a:solidFill>
                  <a:schemeClr val="tx1"/>
                </a:solidFill>
                <a:latin typeface="Calibri" panose="020F0502020204030204" pitchFamily="34" charset="0"/>
                <a:cs typeface="Calibri" panose="020F0502020204030204" pitchFamily="34" charset="0"/>
              </a:rPr>
              <a:t> </a:t>
            </a:r>
            <a:r>
              <a:rPr lang="de-DE" sz="1400" b="1" u="sng" dirty="0" err="1">
                <a:solidFill>
                  <a:schemeClr val="tx1"/>
                </a:solidFill>
                <a:latin typeface="Calibri" panose="020F0502020204030204" pitchFamily="34" charset="0"/>
                <a:cs typeface="Calibri" panose="020F0502020204030204" pitchFamily="34" charset="0"/>
              </a:rPr>
              <a:t>L’Association</a:t>
            </a:r>
            <a:r>
              <a:rPr lang="de-DE" sz="1400" b="1" u="sng" dirty="0">
                <a:solidFill>
                  <a:schemeClr val="tx1"/>
                </a:solidFill>
                <a:latin typeface="Calibri" panose="020F0502020204030204" pitchFamily="34" charset="0"/>
                <a:cs typeface="Calibri" panose="020F0502020204030204" pitchFamily="34" charset="0"/>
              </a:rPr>
              <a:t> des </a:t>
            </a:r>
            <a:r>
              <a:rPr lang="de-DE" sz="1400" b="1" u="sng" dirty="0" err="1">
                <a:solidFill>
                  <a:schemeClr val="tx1"/>
                </a:solidFill>
                <a:latin typeface="Calibri" panose="020F0502020204030204" pitchFamily="34" charset="0"/>
                <a:cs typeface="Calibri" panose="020F0502020204030204" pitchFamily="34" charset="0"/>
              </a:rPr>
              <a:t>lauréats</a:t>
            </a:r>
            <a:r>
              <a:rPr lang="de-DE" sz="1400" b="1" u="sng" dirty="0">
                <a:solidFill>
                  <a:schemeClr val="tx1"/>
                </a:solidFill>
                <a:latin typeface="Calibri" panose="020F0502020204030204" pitchFamily="34" charset="0"/>
                <a:cs typeface="Calibri" panose="020F0502020204030204" pitchFamily="34" charset="0"/>
              </a:rPr>
              <a:t> du </a:t>
            </a:r>
            <a:r>
              <a:rPr lang="de-DE" sz="1400" b="1" u="sng" dirty="0" err="1">
                <a:solidFill>
                  <a:schemeClr val="tx1"/>
                </a:solidFill>
                <a:latin typeface="Calibri" panose="020F0502020204030204" pitchFamily="34" charset="0"/>
                <a:cs typeface="Calibri" panose="020F0502020204030204" pitchFamily="34" charset="0"/>
              </a:rPr>
              <a:t>Concours</a:t>
            </a:r>
            <a:r>
              <a:rPr lang="de-DE" sz="1400" b="1" u="sng" dirty="0">
                <a:solidFill>
                  <a:schemeClr val="tx1"/>
                </a:solidFill>
                <a:latin typeface="Calibri" panose="020F0502020204030204" pitchFamily="34" charset="0"/>
                <a:cs typeface="Calibri" panose="020F0502020204030204" pitchFamily="34" charset="0"/>
              </a:rPr>
              <a:t> </a:t>
            </a:r>
            <a:r>
              <a:rPr lang="de-DE" sz="1400" b="1" u="sng" dirty="0" err="1">
                <a:solidFill>
                  <a:schemeClr val="tx1"/>
                </a:solidFill>
                <a:latin typeface="Calibri" panose="020F0502020204030204" pitchFamily="34" charset="0"/>
                <a:cs typeface="Calibri" panose="020F0502020204030204" pitchFamily="34" charset="0"/>
              </a:rPr>
              <a:t>général</a:t>
            </a:r>
            <a:r>
              <a:rPr lang="de-DE" sz="1400" b="1" u="sng" dirty="0">
                <a:solidFill>
                  <a:schemeClr val="tx1"/>
                </a:solidFill>
                <a:latin typeface="Calibri" panose="020F0502020204030204" pitchFamily="34" charset="0"/>
                <a:cs typeface="Calibri" panose="020F0502020204030204" pitchFamily="34" charset="0"/>
              </a:rPr>
              <a:t> </a:t>
            </a:r>
            <a:endParaRPr lang="de-DE" sz="1400" b="1" u="sng" dirty="0" smtClean="0">
              <a:solidFill>
                <a:schemeClr val="tx1"/>
              </a:solidFill>
              <a:latin typeface="Calibri" panose="020F0502020204030204" pitchFamily="34" charset="0"/>
              <a:cs typeface="Calibri" panose="020F0502020204030204" pitchFamily="34" charset="0"/>
            </a:endParaRPr>
          </a:p>
          <a:p>
            <a:endParaRPr lang="de-DE" sz="1400" b="1" u="sng" dirty="0">
              <a:solidFill>
                <a:schemeClr val="tx1"/>
              </a:solidFill>
              <a:latin typeface="Calibri" panose="020F0502020204030204" pitchFamily="34" charset="0"/>
              <a:cs typeface="Calibri" panose="020F0502020204030204" pitchFamily="34" charset="0"/>
            </a:endParaRPr>
          </a:p>
          <a:p>
            <a:pPr lvl="0"/>
            <a:r>
              <a:rPr lang="fr-FR" sz="1400" dirty="0" smtClean="0">
                <a:solidFill>
                  <a:schemeClr val="tx1"/>
                </a:solidFill>
                <a:latin typeface="Calibri" panose="020F0502020204030204" pitchFamily="34" charset="0"/>
                <a:cs typeface="Calibri" panose="020F0502020204030204" pitchFamily="34" charset="0"/>
              </a:rPr>
              <a:t>Elle a pour but d’encourager </a:t>
            </a:r>
            <a:r>
              <a:rPr lang="fr-FR" sz="1400" dirty="0">
                <a:solidFill>
                  <a:schemeClr val="tx1"/>
                </a:solidFill>
                <a:latin typeface="Calibri" panose="020F0502020204030204" pitchFamily="34" charset="0"/>
                <a:cs typeface="Calibri" panose="020F0502020204030204" pitchFamily="34" charset="0"/>
              </a:rPr>
              <a:t>les études classiques, lettres et sciences, et de défendre les humanités ;</a:t>
            </a:r>
          </a:p>
          <a:p>
            <a:pPr lvl="0"/>
            <a:r>
              <a:rPr lang="fr-FR" sz="1400" dirty="0">
                <a:solidFill>
                  <a:schemeClr val="tx1"/>
                </a:solidFill>
                <a:latin typeface="Calibri" panose="020F0502020204030204" pitchFamily="34" charset="0"/>
                <a:cs typeface="Calibri" panose="020F0502020204030204" pitchFamily="34" charset="0"/>
              </a:rPr>
              <a:t>de venir en aide, dans la mesure de ses ressources, aux lauréats et à tous ceux qui ont contribué au développement de ses études ;</a:t>
            </a:r>
          </a:p>
          <a:p>
            <a:pPr lvl="0"/>
            <a:r>
              <a:rPr lang="fr-FR" sz="1400" dirty="0">
                <a:solidFill>
                  <a:schemeClr val="tx1"/>
                </a:solidFill>
                <a:latin typeface="Calibri" panose="020F0502020204030204" pitchFamily="34" charset="0"/>
                <a:cs typeface="Calibri" panose="020F0502020204030204" pitchFamily="34" charset="0"/>
              </a:rPr>
              <a:t>d’établir un centre de relations amicales entre tous les lauréats du Concours général, anciens et nouveaux. </a:t>
            </a:r>
            <a:r>
              <a:rPr lang="fr-FR" sz="1400" dirty="0" smtClean="0">
                <a:solidFill>
                  <a:schemeClr val="tx1"/>
                </a:solidFill>
                <a:latin typeface="Calibri" panose="020F0502020204030204" pitchFamily="34" charset="0"/>
                <a:cs typeface="Calibri" panose="020F0502020204030204" pitchFamily="34" charset="0"/>
              </a:rPr>
              <a:t>»</a:t>
            </a:r>
          </a:p>
          <a:p>
            <a:pPr lvl="0"/>
            <a:endParaRPr lang="fr-FR" sz="1400" dirty="0">
              <a:solidFill>
                <a:schemeClr val="tx1"/>
              </a:solidFill>
              <a:latin typeface="Calibri" panose="020F0502020204030204" pitchFamily="34" charset="0"/>
              <a:cs typeface="Calibri" panose="020F0502020204030204" pitchFamily="34" charset="0"/>
            </a:endParaRPr>
          </a:p>
          <a:p>
            <a:r>
              <a:rPr lang="fr-FR" sz="1400" dirty="0" smtClean="0">
                <a:solidFill>
                  <a:schemeClr val="tx1"/>
                </a:solidFill>
                <a:latin typeface="Calibri" panose="020F0502020204030204" pitchFamily="34" charset="0"/>
                <a:cs typeface="Calibri" panose="020F0502020204030204" pitchFamily="34" charset="0"/>
              </a:rPr>
              <a:t>Présidente de l’ALCG</a:t>
            </a:r>
          </a:p>
          <a:p>
            <a:r>
              <a:rPr lang="fr-FR" sz="1400" dirty="0" smtClean="0">
                <a:solidFill>
                  <a:schemeClr val="tx1"/>
                </a:solidFill>
                <a:latin typeface="Calibri" panose="020F0502020204030204" pitchFamily="34" charset="0"/>
                <a:cs typeface="Calibri" panose="020F0502020204030204" pitchFamily="34" charset="0"/>
              </a:rPr>
              <a:t>Madame Michèle Cohen</a:t>
            </a:r>
          </a:p>
          <a:p>
            <a:r>
              <a:rPr lang="fr-FR" sz="1400" dirty="0" smtClean="0">
                <a:solidFill>
                  <a:schemeClr val="tx1"/>
                </a:solidFill>
                <a:latin typeface="Calibri" panose="020F0502020204030204" pitchFamily="34" charset="0"/>
                <a:cs typeface="Calibri" panose="020F0502020204030204" pitchFamily="34" charset="0"/>
              </a:rPr>
              <a:t>michelecohen.gsc@gmail.com</a:t>
            </a:r>
            <a:endParaRPr lang="fr-FR" sz="1400" dirty="0">
              <a:solidFill>
                <a:schemeClr val="tx1"/>
              </a:solidFill>
              <a:latin typeface="Calibri" panose="020F0502020204030204" pitchFamily="34" charset="0"/>
              <a:cs typeface="Calibri" panose="020F0502020204030204" pitchFamily="34" charset="0"/>
            </a:endParaRPr>
          </a:p>
        </p:txBody>
      </p:sp>
      <p:sp>
        <p:nvSpPr>
          <p:cNvPr id="6" name="Parchemin vertical 5"/>
          <p:cNvSpPr/>
          <p:nvPr/>
        </p:nvSpPr>
        <p:spPr>
          <a:xfrm rot="10800000" flipH="1" flipV="1">
            <a:off x="152400" y="57150"/>
            <a:ext cx="2819400" cy="1847849"/>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latin typeface="Calibri" panose="020F0502020204030204" pitchFamily="34" charset="0"/>
                <a:cs typeface="Calibri" panose="020F0502020204030204" pitchFamily="34" charset="0"/>
              </a:rPr>
              <a:t>Les aides en interne et actions de soutien aux études ou au logement</a:t>
            </a:r>
            <a:endParaRPr lang="fr-FR"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694156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85000"/>
          </a:schemeClr>
        </a:solidFill>
        <a:effectLst/>
      </p:bgPr>
    </p:bg>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0BBC1377-C7B4-4FA7-A7A5-8EC6ABE6AB90}" type="slidenum">
              <a:rPr lang="fr-FR"/>
              <a:pPr>
                <a:defRPr/>
              </a:pPr>
              <a:t>24</a:t>
            </a:fld>
            <a:endParaRPr lang="fr-FR" dirty="0"/>
          </a:p>
        </p:txBody>
      </p:sp>
      <p:sp>
        <p:nvSpPr>
          <p:cNvPr id="5" name="ZoneTexte 4"/>
          <p:cNvSpPr txBox="1"/>
          <p:nvPr/>
        </p:nvSpPr>
        <p:spPr>
          <a:xfrm>
            <a:off x="3810000" y="7543800"/>
            <a:ext cx="184731" cy="307777"/>
          </a:xfrm>
          <a:prstGeom prst="rect">
            <a:avLst/>
          </a:prstGeom>
          <a:noFill/>
        </p:spPr>
        <p:txBody>
          <a:bodyPr wrap="none" rtlCol="0">
            <a:spAutoFit/>
          </a:bodyPr>
          <a:lstStyle/>
          <a:p>
            <a:endParaRPr lang="fr-FR" sz="1400" dirty="0">
              <a:latin typeface="LLG Type" panose="00000500000000000000" pitchFamily="50" charset="0"/>
            </a:endParaRPr>
          </a:p>
        </p:txBody>
      </p:sp>
      <p:sp>
        <p:nvSpPr>
          <p:cNvPr id="9" name="Organigramme : Bande perforée 8"/>
          <p:cNvSpPr/>
          <p:nvPr/>
        </p:nvSpPr>
        <p:spPr>
          <a:xfrm>
            <a:off x="94456" y="857251"/>
            <a:ext cx="6096000" cy="8915400"/>
          </a:xfrm>
          <a:prstGeom prst="flowChartPunched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1400" b="1" dirty="0" smtClean="0">
              <a:solidFill>
                <a:schemeClr val="tx1"/>
              </a:solidFill>
              <a:latin typeface="LLG Type" panose="00000500000000000000" pitchFamily="50" charset="0"/>
            </a:endParaRPr>
          </a:p>
          <a:p>
            <a:endParaRPr lang="fr-FR" sz="1400" b="1" dirty="0" smtClean="0">
              <a:solidFill>
                <a:schemeClr val="tx1"/>
              </a:solidFill>
              <a:latin typeface="LLG Type" panose="00000500000000000000" pitchFamily="50" charset="0"/>
            </a:endParaRPr>
          </a:p>
          <a:p>
            <a:endParaRPr lang="fr-FR" sz="1400" b="1" dirty="0" smtClean="0">
              <a:solidFill>
                <a:schemeClr val="tx1"/>
              </a:solidFill>
              <a:latin typeface="Calibri" panose="020F0502020204030204" pitchFamily="34" charset="0"/>
              <a:cs typeface="Calibri" panose="020F0502020204030204" pitchFamily="34" charset="0"/>
            </a:endParaRPr>
          </a:p>
          <a:p>
            <a:r>
              <a:rPr lang="fr-FR" sz="1400" b="1" u="sng" dirty="0">
                <a:solidFill>
                  <a:schemeClr val="tx1"/>
                </a:solidFill>
                <a:latin typeface="Calibri" panose="020F0502020204030204" pitchFamily="34" charset="0"/>
                <a:cs typeface="Calibri" panose="020F0502020204030204" pitchFamily="34" charset="0"/>
              </a:rPr>
              <a:t>Le Comité d’Action Sociale (C.A.S</a:t>
            </a:r>
            <a:r>
              <a:rPr lang="fr-FR" sz="1400" b="1" u="sng" dirty="0" smtClean="0">
                <a:solidFill>
                  <a:schemeClr val="tx1"/>
                </a:solidFill>
                <a:latin typeface="Calibri" panose="020F0502020204030204" pitchFamily="34" charset="0"/>
                <a:cs typeface="Calibri" panose="020F0502020204030204" pitchFamily="34" charset="0"/>
              </a:rPr>
              <a:t>)</a:t>
            </a:r>
          </a:p>
          <a:p>
            <a:endParaRPr lang="fr-FR" sz="1400" dirty="0">
              <a:solidFill>
                <a:schemeClr val="tx1"/>
              </a:solidFill>
              <a:latin typeface="Calibri" panose="020F0502020204030204" pitchFamily="34" charset="0"/>
              <a:cs typeface="Calibri" panose="020F0502020204030204" pitchFamily="34" charset="0"/>
            </a:endParaRPr>
          </a:p>
          <a:p>
            <a:r>
              <a:rPr lang="fr-FR" sz="1400" dirty="0">
                <a:solidFill>
                  <a:schemeClr val="tx1"/>
                </a:solidFill>
                <a:latin typeface="Calibri" panose="020F0502020204030204" pitchFamily="34" charset="0"/>
                <a:cs typeface="Calibri" panose="020F0502020204030204" pitchFamily="34" charset="0"/>
              </a:rPr>
              <a:t>Les aides accordées en interne proviennent de trois sources de </a:t>
            </a:r>
            <a:r>
              <a:rPr lang="fr-FR" sz="1400" dirty="0" smtClean="0">
                <a:solidFill>
                  <a:schemeClr val="tx1"/>
                </a:solidFill>
                <a:latin typeface="Calibri" panose="020F0502020204030204" pitchFamily="34" charset="0"/>
                <a:cs typeface="Calibri" panose="020F0502020204030204" pitchFamily="34" charset="0"/>
              </a:rPr>
              <a:t>financement :</a:t>
            </a:r>
          </a:p>
          <a:p>
            <a:endParaRPr lang="fr-FR" sz="1400" dirty="0">
              <a:solidFill>
                <a:schemeClr val="tx1"/>
              </a:solidFill>
              <a:latin typeface="Calibri" panose="020F0502020204030204" pitchFamily="34" charset="0"/>
              <a:cs typeface="Calibri" panose="020F0502020204030204" pitchFamily="34" charset="0"/>
            </a:endParaRPr>
          </a:p>
          <a:p>
            <a:pPr lvl="0"/>
            <a:r>
              <a:rPr lang="fr-FR" sz="1400" dirty="0" smtClean="0">
                <a:solidFill>
                  <a:schemeClr val="tx1"/>
                </a:solidFill>
                <a:latin typeface="Calibri" panose="020F0502020204030204" pitchFamily="34" charset="0"/>
                <a:cs typeface="Calibri" panose="020F0502020204030204" pitchFamily="34" charset="0"/>
              </a:rPr>
              <a:t>- La dotation de l’État</a:t>
            </a:r>
          </a:p>
          <a:p>
            <a:pPr lvl="0"/>
            <a:r>
              <a:rPr lang="fr-FR" sz="1400" dirty="0" smtClean="0">
                <a:solidFill>
                  <a:schemeClr val="tx1"/>
                </a:solidFill>
                <a:latin typeface="Calibri" panose="020F0502020204030204" pitchFamily="34" charset="0"/>
                <a:cs typeface="Calibri" panose="020F0502020204030204" pitchFamily="34" charset="0"/>
              </a:rPr>
              <a:t>- Les contributions volontaires des familles</a:t>
            </a:r>
          </a:p>
          <a:p>
            <a:pPr lvl="0"/>
            <a:r>
              <a:rPr lang="fr-FR" sz="1400" dirty="0" smtClean="0">
                <a:solidFill>
                  <a:schemeClr val="tx1"/>
                </a:solidFill>
                <a:latin typeface="Calibri" panose="020F0502020204030204" pitchFamily="34" charset="0"/>
                <a:cs typeface="Calibri" panose="020F0502020204030204" pitchFamily="34" charset="0"/>
              </a:rPr>
              <a:t>- Les fonds propres de l’établissement</a:t>
            </a:r>
            <a:endParaRPr lang="fr-FR" sz="1400" dirty="0">
              <a:solidFill>
                <a:schemeClr val="tx1"/>
              </a:solidFill>
              <a:latin typeface="Calibri" panose="020F0502020204030204" pitchFamily="34" charset="0"/>
              <a:cs typeface="Calibri" panose="020F0502020204030204" pitchFamily="34" charset="0"/>
            </a:endParaRPr>
          </a:p>
          <a:p>
            <a:r>
              <a:rPr lang="fr-FR" sz="1400" dirty="0">
                <a:solidFill>
                  <a:schemeClr val="tx1"/>
                </a:solidFill>
                <a:latin typeface="Calibri" panose="020F0502020204030204" pitchFamily="34" charset="0"/>
                <a:cs typeface="Calibri" panose="020F0502020204030204" pitchFamily="34" charset="0"/>
              </a:rPr>
              <a:t/>
            </a:r>
            <a:br>
              <a:rPr lang="fr-FR" sz="1400" dirty="0">
                <a:solidFill>
                  <a:schemeClr val="tx1"/>
                </a:solidFill>
                <a:latin typeface="Calibri" panose="020F0502020204030204" pitchFamily="34" charset="0"/>
                <a:cs typeface="Calibri" panose="020F0502020204030204" pitchFamily="34" charset="0"/>
              </a:rPr>
            </a:br>
            <a:r>
              <a:rPr lang="fr-FR" sz="1400" dirty="0">
                <a:solidFill>
                  <a:schemeClr val="tx1"/>
                </a:solidFill>
                <a:latin typeface="Calibri" panose="020F0502020204030204" pitchFamily="34" charset="0"/>
                <a:cs typeface="Calibri" panose="020F0502020204030204" pitchFamily="34" charset="0"/>
              </a:rPr>
              <a:t>L’affectation de ces trois catégories de ressources relève d’une décision du chef d’établissement, prise après avis consultatif d’une « commission des fonds sociaux » qui se réunit une fois par mois</a:t>
            </a:r>
            <a:r>
              <a:rPr lang="fr-FR" sz="1400" dirty="0" smtClean="0">
                <a:solidFill>
                  <a:schemeClr val="tx1"/>
                </a:solidFill>
                <a:latin typeface="Calibri" panose="020F0502020204030204" pitchFamily="34" charset="0"/>
                <a:cs typeface="Calibri" panose="020F0502020204030204" pitchFamily="34" charset="0"/>
              </a:rPr>
              <a:t>.</a:t>
            </a:r>
          </a:p>
          <a:p>
            <a:r>
              <a:rPr lang="fr-FR" sz="1400" dirty="0" smtClean="0">
                <a:solidFill>
                  <a:schemeClr val="tx1"/>
                </a:solidFill>
                <a:latin typeface="Calibri" panose="020F0502020204030204" pitchFamily="34" charset="0"/>
                <a:cs typeface="Calibri" panose="020F0502020204030204" pitchFamily="34" charset="0"/>
              </a:rPr>
              <a:t> </a:t>
            </a:r>
            <a:endParaRPr lang="fr-FR" sz="1400" dirty="0">
              <a:solidFill>
                <a:schemeClr val="tx1"/>
              </a:solidFill>
              <a:latin typeface="Calibri" panose="020F0502020204030204" pitchFamily="34" charset="0"/>
              <a:cs typeface="Calibri" panose="020F0502020204030204" pitchFamily="34" charset="0"/>
            </a:endParaRPr>
          </a:p>
          <a:p>
            <a:r>
              <a:rPr lang="fr-FR" sz="1400" dirty="0">
                <a:solidFill>
                  <a:schemeClr val="tx1"/>
                </a:solidFill>
                <a:latin typeface="Calibri" panose="020F0502020204030204" pitchFamily="34" charset="0"/>
                <a:cs typeface="Calibri" panose="020F0502020204030204" pitchFamily="34" charset="0"/>
              </a:rPr>
              <a:t>Les aides ainsi attribuées </a:t>
            </a:r>
            <a:r>
              <a:rPr lang="fr-FR" sz="1400" dirty="0" smtClean="0">
                <a:solidFill>
                  <a:schemeClr val="tx1"/>
                </a:solidFill>
                <a:latin typeface="Calibri" panose="020F0502020204030204" pitchFamily="34" charset="0"/>
                <a:cs typeface="Calibri" panose="020F0502020204030204" pitchFamily="34" charset="0"/>
              </a:rPr>
              <a:t>concernent </a:t>
            </a:r>
            <a:r>
              <a:rPr lang="fr-FR" sz="1400" dirty="0">
                <a:solidFill>
                  <a:schemeClr val="tx1"/>
                </a:solidFill>
                <a:latin typeface="Calibri" panose="020F0502020204030204" pitchFamily="34" charset="0"/>
                <a:cs typeface="Calibri" panose="020F0502020204030204" pitchFamily="34" charset="0"/>
              </a:rPr>
              <a:t>la demi-pension, les voyages et échanges scolaires, les aides aux concours et à l’internat et internat </a:t>
            </a:r>
            <a:r>
              <a:rPr lang="fr-FR" sz="1400" dirty="0" err="1">
                <a:solidFill>
                  <a:schemeClr val="tx1"/>
                </a:solidFill>
                <a:latin typeface="Calibri" panose="020F0502020204030204" pitchFamily="34" charset="0"/>
                <a:cs typeface="Calibri" panose="020F0502020204030204" pitchFamily="34" charset="0"/>
              </a:rPr>
              <a:t>externé</a:t>
            </a:r>
            <a:r>
              <a:rPr lang="fr-FR" sz="1400" dirty="0">
                <a:solidFill>
                  <a:schemeClr val="tx1"/>
                </a:solidFill>
                <a:latin typeface="Calibri" panose="020F0502020204030204" pitchFamily="34" charset="0"/>
                <a:cs typeface="Calibri" panose="020F0502020204030204" pitchFamily="34" charset="0"/>
              </a:rPr>
              <a:t>. </a:t>
            </a:r>
            <a:endParaRPr lang="fr-FR" sz="1400" dirty="0" smtClean="0">
              <a:solidFill>
                <a:schemeClr val="tx1"/>
              </a:solidFill>
              <a:latin typeface="Calibri" panose="020F0502020204030204" pitchFamily="34" charset="0"/>
              <a:cs typeface="Calibri" panose="020F0502020204030204" pitchFamily="34" charset="0"/>
            </a:endParaRPr>
          </a:p>
          <a:p>
            <a:endParaRPr lang="fr-FR" sz="1400" dirty="0">
              <a:solidFill>
                <a:schemeClr val="tx1"/>
              </a:solidFill>
              <a:latin typeface="Calibri" panose="020F0502020204030204" pitchFamily="34" charset="0"/>
              <a:cs typeface="Calibri" panose="020F0502020204030204" pitchFamily="34" charset="0"/>
            </a:endParaRPr>
          </a:p>
          <a:p>
            <a:r>
              <a:rPr lang="fr-FR" sz="1400" dirty="0">
                <a:solidFill>
                  <a:schemeClr val="tx1"/>
                </a:solidFill>
                <a:latin typeface="Calibri" panose="020F0502020204030204" pitchFamily="34" charset="0"/>
                <a:cs typeface="Calibri" panose="020F0502020204030204" pitchFamily="34" charset="0"/>
              </a:rPr>
              <a:t>Ces actions en faveur des conditions matérielles d’études des étudiants et du logement </a:t>
            </a:r>
            <a:r>
              <a:rPr lang="fr-FR" sz="1400" dirty="0" smtClean="0">
                <a:solidFill>
                  <a:schemeClr val="tx1"/>
                </a:solidFill>
                <a:latin typeface="Calibri" panose="020F0502020204030204" pitchFamily="34" charset="0"/>
                <a:cs typeface="Calibri" panose="020F0502020204030204" pitchFamily="34" charset="0"/>
              </a:rPr>
              <a:t>contribuent largement </a:t>
            </a:r>
            <a:r>
              <a:rPr lang="fr-FR" sz="1400" dirty="0">
                <a:solidFill>
                  <a:schemeClr val="tx1"/>
                </a:solidFill>
                <a:latin typeface="Calibri" panose="020F0502020204030204" pitchFamily="34" charset="0"/>
                <a:cs typeface="Calibri" panose="020F0502020204030204" pitchFamily="34" charset="0"/>
              </a:rPr>
              <a:t>à l’ouverture sociale de l’établissement.</a:t>
            </a:r>
          </a:p>
          <a:p>
            <a:endParaRPr lang="fr-FR" sz="1400" dirty="0">
              <a:solidFill>
                <a:schemeClr val="tx1"/>
              </a:solidFill>
              <a:latin typeface="LLG Type" panose="00000500000000000000" pitchFamily="50" charset="0"/>
            </a:endParaRPr>
          </a:p>
        </p:txBody>
      </p:sp>
      <p:sp>
        <p:nvSpPr>
          <p:cNvPr id="6" name="Parchemin vertical 5"/>
          <p:cNvSpPr/>
          <p:nvPr/>
        </p:nvSpPr>
        <p:spPr>
          <a:xfrm rot="10800000" flipH="1" flipV="1">
            <a:off x="152400" y="57150"/>
            <a:ext cx="2971800" cy="1847849"/>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latin typeface="Calibri" panose="020F0502020204030204" pitchFamily="34" charset="0"/>
                <a:cs typeface="Calibri" panose="020F0502020204030204" pitchFamily="34" charset="0"/>
              </a:rPr>
              <a:t>Les aides en interne et actions de soutien aux études ou au logement</a:t>
            </a:r>
            <a:endParaRPr lang="fr-FR"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155217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85000"/>
          </a:schemeClr>
        </a:solidFill>
        <a:effectLst/>
      </p:bgPr>
    </p:bg>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0BBC1377-C7B4-4FA7-A7A5-8EC6ABE6AB90}" type="slidenum">
              <a:rPr lang="fr-FR"/>
              <a:pPr>
                <a:defRPr/>
              </a:pPr>
              <a:t>25</a:t>
            </a:fld>
            <a:endParaRPr lang="fr-FR" dirty="0"/>
          </a:p>
        </p:txBody>
      </p:sp>
      <p:sp>
        <p:nvSpPr>
          <p:cNvPr id="5" name="ZoneTexte 4"/>
          <p:cNvSpPr txBox="1"/>
          <p:nvPr/>
        </p:nvSpPr>
        <p:spPr>
          <a:xfrm>
            <a:off x="3810000" y="7543800"/>
            <a:ext cx="184731" cy="307777"/>
          </a:xfrm>
          <a:prstGeom prst="rect">
            <a:avLst/>
          </a:prstGeom>
          <a:noFill/>
        </p:spPr>
        <p:txBody>
          <a:bodyPr wrap="none" rtlCol="0">
            <a:spAutoFit/>
          </a:bodyPr>
          <a:lstStyle/>
          <a:p>
            <a:endParaRPr lang="fr-FR" sz="1400" dirty="0">
              <a:latin typeface="LLG Type" panose="00000500000000000000" pitchFamily="50" charset="0"/>
            </a:endParaRPr>
          </a:p>
        </p:txBody>
      </p:sp>
    </p:spTree>
    <p:extLst>
      <p:ext uri="{BB962C8B-B14F-4D97-AF65-F5344CB8AC3E}">
        <p14:creationId xmlns:p14="http://schemas.microsoft.com/office/powerpoint/2010/main" val="2051581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85000"/>
          </a:schemeClr>
        </a:solidFill>
        <a:effectLst/>
      </p:bgPr>
    </p:bg>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0BBC1377-C7B4-4FA7-A7A5-8EC6ABE6AB90}" type="slidenum">
              <a:rPr lang="fr-FR"/>
              <a:pPr>
                <a:defRPr/>
              </a:pPr>
              <a:t>3</a:t>
            </a:fld>
            <a:endParaRPr lang="fr-FR" dirty="0"/>
          </a:p>
        </p:txBody>
      </p:sp>
      <p:sp>
        <p:nvSpPr>
          <p:cNvPr id="5" name="ZoneTexte 4"/>
          <p:cNvSpPr txBox="1"/>
          <p:nvPr/>
        </p:nvSpPr>
        <p:spPr>
          <a:xfrm>
            <a:off x="3810000" y="7543800"/>
            <a:ext cx="184731" cy="369332"/>
          </a:xfrm>
          <a:prstGeom prst="rect">
            <a:avLst/>
          </a:prstGeom>
          <a:noFill/>
        </p:spPr>
        <p:txBody>
          <a:bodyPr wrap="none" rtlCol="0">
            <a:spAutoFit/>
          </a:bodyPr>
          <a:lstStyle/>
          <a:p>
            <a:endParaRPr lang="fr-FR" dirty="0"/>
          </a:p>
        </p:txBody>
      </p:sp>
      <p:sp>
        <p:nvSpPr>
          <p:cNvPr id="7" name="Parchemin vertical 6"/>
          <p:cNvSpPr/>
          <p:nvPr/>
        </p:nvSpPr>
        <p:spPr>
          <a:xfrm rot="10800000" flipH="1" flipV="1">
            <a:off x="914400" y="723901"/>
            <a:ext cx="3581400" cy="1866899"/>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600" i="1" spc="-130" dirty="0">
                <a:solidFill>
                  <a:schemeClr val="tx1"/>
                </a:solidFill>
                <a:latin typeface="Calibri" panose="020F0502020204030204" pitchFamily="34" charset="0"/>
                <a:cs typeface="Calibri" panose="020F0502020204030204" pitchFamily="34" charset="0"/>
              </a:rPr>
              <a:t>Le LOGEMENT</a:t>
            </a:r>
            <a:endParaRPr lang="fr-FR" sz="3600" dirty="0">
              <a:solidFill>
                <a:schemeClr val="tx1"/>
              </a:solidFill>
              <a:latin typeface="Calibri" panose="020F0502020204030204" pitchFamily="34" charset="0"/>
              <a:cs typeface="Calibri" panose="020F0502020204030204" pitchFamily="34" charset="0"/>
            </a:endParaRPr>
          </a:p>
        </p:txBody>
      </p:sp>
      <p:sp>
        <p:nvSpPr>
          <p:cNvPr id="9" name="Organigramme : Bande perforée 8"/>
          <p:cNvSpPr/>
          <p:nvPr/>
        </p:nvSpPr>
        <p:spPr>
          <a:xfrm>
            <a:off x="609600" y="3581400"/>
            <a:ext cx="5105400" cy="5029200"/>
          </a:xfrm>
          <a:prstGeom prst="flowChartPunched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dirty="0">
                <a:solidFill>
                  <a:schemeClr val="tx1"/>
                </a:solidFill>
                <a:latin typeface="Calibri" panose="020F0502020204030204" pitchFamily="34" charset="0"/>
                <a:cs typeface="Calibri" panose="020F0502020204030204" pitchFamily="34" charset="0"/>
              </a:rPr>
              <a:t>En dehors de la possibilité usuelle de louer une chambre dans le parc immobilier parisien, quelques pistes sur les différentes structures et possibilités d’accueil vous seront données ci-dessous en vue de vous aider dans vos recherches.</a:t>
            </a:r>
          </a:p>
        </p:txBody>
      </p:sp>
    </p:spTree>
    <p:extLst>
      <p:ext uri="{BB962C8B-B14F-4D97-AF65-F5344CB8AC3E}">
        <p14:creationId xmlns:p14="http://schemas.microsoft.com/office/powerpoint/2010/main" val="1071132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85000"/>
          </a:schemeClr>
        </a:solidFill>
        <a:effectLst/>
      </p:bgPr>
    </p:bg>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0BBC1377-C7B4-4FA7-A7A5-8EC6ABE6AB90}" type="slidenum">
              <a:rPr lang="fr-FR"/>
              <a:pPr>
                <a:defRPr/>
              </a:pPr>
              <a:t>4</a:t>
            </a:fld>
            <a:endParaRPr lang="fr-FR" dirty="0"/>
          </a:p>
        </p:txBody>
      </p:sp>
      <p:sp>
        <p:nvSpPr>
          <p:cNvPr id="5" name="ZoneTexte 4"/>
          <p:cNvSpPr txBox="1"/>
          <p:nvPr/>
        </p:nvSpPr>
        <p:spPr>
          <a:xfrm>
            <a:off x="3810000" y="7543800"/>
            <a:ext cx="184731" cy="369332"/>
          </a:xfrm>
          <a:prstGeom prst="rect">
            <a:avLst/>
          </a:prstGeom>
          <a:noFill/>
        </p:spPr>
        <p:txBody>
          <a:bodyPr wrap="none" rtlCol="0">
            <a:spAutoFit/>
          </a:bodyPr>
          <a:lstStyle/>
          <a:p>
            <a:endParaRPr lang="fr-FR" dirty="0"/>
          </a:p>
        </p:txBody>
      </p:sp>
      <p:sp>
        <p:nvSpPr>
          <p:cNvPr id="7" name="Parchemin vertical 6"/>
          <p:cNvSpPr/>
          <p:nvPr/>
        </p:nvSpPr>
        <p:spPr>
          <a:xfrm rot="10800000" flipH="1" flipV="1">
            <a:off x="533400" y="228601"/>
            <a:ext cx="3962400" cy="2655332"/>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latin typeface="Calibri" panose="020F0502020204030204" pitchFamily="34" charset="0"/>
                <a:cs typeface="Calibri" panose="020F0502020204030204" pitchFamily="34" charset="0"/>
              </a:rPr>
              <a:t>L’internat </a:t>
            </a:r>
            <a:r>
              <a:rPr lang="fr-FR" dirty="0">
                <a:solidFill>
                  <a:schemeClr val="tx1"/>
                </a:solidFill>
                <a:latin typeface="Calibri" panose="020F0502020204030204" pitchFamily="34" charset="0"/>
                <a:cs typeface="Calibri" panose="020F0502020204030204" pitchFamily="34" charset="0"/>
              </a:rPr>
              <a:t>du l</a:t>
            </a:r>
            <a:r>
              <a:rPr lang="fr-FR" dirty="0" smtClean="0">
                <a:solidFill>
                  <a:schemeClr val="tx1"/>
                </a:solidFill>
                <a:latin typeface="Calibri" panose="020F0502020204030204" pitchFamily="34" charset="0"/>
                <a:cs typeface="Calibri" panose="020F0502020204030204" pitchFamily="34" charset="0"/>
              </a:rPr>
              <a:t>ycée </a:t>
            </a:r>
          </a:p>
          <a:p>
            <a:pPr algn="ctr"/>
            <a:r>
              <a:rPr lang="fr-FR" dirty="0" smtClean="0">
                <a:solidFill>
                  <a:schemeClr val="tx1"/>
                </a:solidFill>
                <a:latin typeface="Calibri" panose="020F0502020204030204" pitchFamily="34" charset="0"/>
                <a:cs typeface="Calibri" panose="020F0502020204030204" pitchFamily="34" charset="0"/>
              </a:rPr>
              <a:t>Louis-le-Grand </a:t>
            </a:r>
          </a:p>
          <a:p>
            <a:pPr algn="ctr"/>
            <a:r>
              <a:rPr lang="fr-FR" dirty="0" smtClean="0">
                <a:solidFill>
                  <a:schemeClr val="tx1"/>
                </a:solidFill>
                <a:latin typeface="Calibri" panose="020F0502020204030204" pitchFamily="34" charset="0"/>
                <a:cs typeface="Calibri" panose="020F0502020204030204" pitchFamily="34" charset="0"/>
              </a:rPr>
              <a:t>in situ</a:t>
            </a:r>
            <a:endParaRPr lang="fr-FR" dirty="0">
              <a:solidFill>
                <a:schemeClr val="tx1"/>
              </a:solidFill>
              <a:latin typeface="Calibri" panose="020F0502020204030204" pitchFamily="34" charset="0"/>
              <a:cs typeface="Calibri" panose="020F0502020204030204" pitchFamily="34" charset="0"/>
            </a:endParaRPr>
          </a:p>
        </p:txBody>
      </p:sp>
      <p:sp>
        <p:nvSpPr>
          <p:cNvPr id="9" name="Organigramme : Bande perforée 8"/>
          <p:cNvSpPr/>
          <p:nvPr/>
        </p:nvSpPr>
        <p:spPr>
          <a:xfrm>
            <a:off x="609600" y="3581400"/>
            <a:ext cx="5105400" cy="5029200"/>
          </a:xfrm>
          <a:prstGeom prst="flowChartPunched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AutoNum type="arabicParenR"/>
            </a:pPr>
            <a:r>
              <a:rPr lang="fr-FR" sz="1400" dirty="0">
                <a:solidFill>
                  <a:schemeClr val="tx1"/>
                </a:solidFill>
                <a:latin typeface="Calibri" panose="020F0502020204030204" pitchFamily="34" charset="0"/>
                <a:cs typeface="Calibri" panose="020F0502020204030204" pitchFamily="34" charset="0"/>
              </a:rPr>
              <a:t>In situ</a:t>
            </a:r>
          </a:p>
          <a:p>
            <a:endParaRPr lang="fr-FR" sz="1400" dirty="0">
              <a:solidFill>
                <a:schemeClr val="tx1"/>
              </a:solidFill>
              <a:latin typeface="Calibri" panose="020F0502020204030204" pitchFamily="34" charset="0"/>
              <a:cs typeface="Calibri" panose="020F0502020204030204" pitchFamily="34" charset="0"/>
            </a:endParaRPr>
          </a:p>
          <a:p>
            <a:r>
              <a:rPr lang="fr-FR" sz="1400" dirty="0">
                <a:solidFill>
                  <a:schemeClr val="tx1"/>
                </a:solidFill>
                <a:latin typeface="Calibri" panose="020F0502020204030204" pitchFamily="34" charset="0"/>
                <a:cs typeface="Calibri" panose="020F0502020204030204" pitchFamily="34" charset="0"/>
              </a:rPr>
              <a:t>L’établissement, dispose d’un internat doté d’une capacité d’accueil de 341 élèves, filles et garçons. La qualité de boursier constitue l’un des </a:t>
            </a:r>
            <a:r>
              <a:rPr lang="fr-FR" sz="1400" dirty="0" smtClean="0">
                <a:solidFill>
                  <a:schemeClr val="tx1"/>
                </a:solidFill>
                <a:latin typeface="Calibri" panose="020F0502020204030204" pitchFamily="34" charset="0"/>
                <a:cs typeface="Calibri" panose="020F0502020204030204" pitchFamily="34" charset="0"/>
              </a:rPr>
              <a:t>critères </a:t>
            </a:r>
            <a:r>
              <a:rPr lang="fr-FR" sz="1400" dirty="0">
                <a:solidFill>
                  <a:schemeClr val="tx1"/>
                </a:solidFill>
                <a:latin typeface="Calibri" panose="020F0502020204030204" pitchFamily="34" charset="0"/>
                <a:cs typeface="Calibri" panose="020F0502020204030204" pitchFamily="34" charset="0"/>
              </a:rPr>
              <a:t>majoritaires d’attribution des places, </a:t>
            </a:r>
            <a:r>
              <a:rPr lang="fr-FR" sz="1400" dirty="0" smtClean="0">
                <a:solidFill>
                  <a:schemeClr val="tx1"/>
                </a:solidFill>
                <a:latin typeface="Calibri" panose="020F0502020204030204" pitchFamily="34" charset="0"/>
                <a:cs typeface="Calibri" panose="020F0502020204030204" pitchFamily="34" charset="0"/>
              </a:rPr>
              <a:t>l’éloignement </a:t>
            </a:r>
            <a:r>
              <a:rPr lang="fr-FR" sz="1400" dirty="0">
                <a:solidFill>
                  <a:schemeClr val="tx1"/>
                </a:solidFill>
                <a:latin typeface="Calibri" panose="020F0502020204030204" pitchFamily="34" charset="0"/>
                <a:cs typeface="Calibri" panose="020F0502020204030204" pitchFamily="34" charset="0"/>
              </a:rPr>
              <a:t>du domicile familial </a:t>
            </a:r>
            <a:r>
              <a:rPr lang="fr-FR" sz="1400" dirty="0" smtClean="0">
                <a:solidFill>
                  <a:schemeClr val="tx1"/>
                </a:solidFill>
                <a:latin typeface="Calibri" panose="020F0502020204030204" pitchFamily="34" charset="0"/>
                <a:cs typeface="Calibri" panose="020F0502020204030204" pitchFamily="34" charset="0"/>
              </a:rPr>
              <a:t>et, dans </a:t>
            </a:r>
            <a:r>
              <a:rPr lang="fr-FR" sz="1400" dirty="0">
                <a:solidFill>
                  <a:schemeClr val="tx1"/>
                </a:solidFill>
                <a:latin typeface="Calibri" panose="020F0502020204030204" pitchFamily="34" charset="0"/>
                <a:cs typeface="Calibri" panose="020F0502020204030204" pitchFamily="34" charset="0"/>
              </a:rPr>
              <a:t>la mesure du possible, le fait que l’étudiant soit </a:t>
            </a:r>
            <a:r>
              <a:rPr lang="fr-FR" sz="1400" dirty="0" smtClean="0">
                <a:solidFill>
                  <a:schemeClr val="tx1"/>
                </a:solidFill>
                <a:latin typeface="Calibri" panose="020F0502020204030204" pitchFamily="34" charset="0"/>
                <a:cs typeface="Calibri" panose="020F0502020204030204" pitchFamily="34" charset="0"/>
              </a:rPr>
              <a:t>mineur font aussi partie des critères principaux </a:t>
            </a:r>
            <a:r>
              <a:rPr lang="fr-FR" sz="1400" dirty="0">
                <a:solidFill>
                  <a:schemeClr val="tx1"/>
                </a:solidFill>
                <a:latin typeface="Calibri" panose="020F0502020204030204" pitchFamily="34" charset="0"/>
                <a:cs typeface="Calibri" panose="020F0502020204030204" pitchFamily="34" charset="0"/>
              </a:rPr>
              <a:t>(Dans la mesure du possible car </a:t>
            </a:r>
            <a:r>
              <a:rPr lang="fr-FR" sz="1400" dirty="0" smtClean="0">
                <a:solidFill>
                  <a:schemeClr val="tx1"/>
                </a:solidFill>
                <a:latin typeface="Calibri" panose="020F0502020204030204" pitchFamily="34" charset="0"/>
                <a:cs typeface="Calibri" panose="020F0502020204030204" pitchFamily="34" charset="0"/>
              </a:rPr>
              <a:t>la plupart de </a:t>
            </a:r>
            <a:r>
              <a:rPr lang="fr-FR" sz="1400" dirty="0">
                <a:solidFill>
                  <a:schemeClr val="tx1"/>
                </a:solidFill>
                <a:latin typeface="Calibri" panose="020F0502020204030204" pitchFamily="34" charset="0"/>
                <a:cs typeface="Calibri" panose="020F0502020204030204" pitchFamily="34" charset="0"/>
              </a:rPr>
              <a:t>nos étudiants </a:t>
            </a:r>
            <a:r>
              <a:rPr lang="fr-FR" sz="1400" dirty="0" smtClean="0">
                <a:solidFill>
                  <a:schemeClr val="tx1"/>
                </a:solidFill>
                <a:latin typeface="Calibri" panose="020F0502020204030204" pitchFamily="34" charset="0"/>
                <a:cs typeface="Calibri" panose="020F0502020204030204" pitchFamily="34" charset="0"/>
              </a:rPr>
              <a:t>sont mineurs </a:t>
            </a:r>
            <a:r>
              <a:rPr lang="fr-FR" sz="1400" dirty="0">
                <a:solidFill>
                  <a:schemeClr val="tx1"/>
                </a:solidFill>
                <a:latin typeface="Calibri" panose="020F0502020204030204" pitchFamily="34" charset="0"/>
                <a:cs typeface="Calibri" panose="020F0502020204030204" pitchFamily="34" charset="0"/>
              </a:rPr>
              <a:t>et la capacité de l’internat n’est pas </a:t>
            </a:r>
            <a:r>
              <a:rPr lang="fr-FR" sz="1400" dirty="0" smtClean="0">
                <a:solidFill>
                  <a:schemeClr val="tx1"/>
                </a:solidFill>
                <a:latin typeface="Calibri" panose="020F0502020204030204" pitchFamily="34" charset="0"/>
                <a:cs typeface="Calibri" panose="020F0502020204030204" pitchFamily="34" charset="0"/>
              </a:rPr>
              <a:t>extensible).</a:t>
            </a:r>
            <a:r>
              <a:rPr lang="fr-FR" sz="1400" dirty="0">
                <a:solidFill>
                  <a:schemeClr val="tx1"/>
                </a:solidFill>
                <a:latin typeface="Calibri" panose="020F0502020204030204" pitchFamily="34" charset="0"/>
                <a:cs typeface="Calibri" panose="020F0502020204030204" pitchFamily="34" charset="0"/>
              </a:rPr>
              <a:t/>
            </a:r>
            <a:br>
              <a:rPr lang="fr-FR" sz="1400" dirty="0">
                <a:solidFill>
                  <a:schemeClr val="tx1"/>
                </a:solidFill>
                <a:latin typeface="Calibri" panose="020F0502020204030204" pitchFamily="34" charset="0"/>
                <a:cs typeface="Calibri" panose="020F0502020204030204" pitchFamily="34" charset="0"/>
              </a:rPr>
            </a:br>
            <a:r>
              <a:rPr lang="fr-FR" sz="1400" dirty="0">
                <a:solidFill>
                  <a:schemeClr val="tx1"/>
                </a:solidFill>
                <a:latin typeface="Calibri" panose="020F0502020204030204" pitchFamily="34" charset="0"/>
                <a:cs typeface="Calibri" panose="020F0502020204030204" pitchFamily="34" charset="0"/>
              </a:rPr>
              <a:t>Les partenariats conclus avec diverses structures complètent l’offre d’hébergement proposée par le lycée in situ. </a:t>
            </a:r>
            <a:endParaRPr lang="fr-FR" sz="1400" dirty="0" smtClean="0">
              <a:solidFill>
                <a:schemeClr val="tx1"/>
              </a:solidFill>
              <a:latin typeface="Calibri" panose="020F0502020204030204" pitchFamily="34" charset="0"/>
              <a:cs typeface="Calibri" panose="020F0502020204030204" pitchFamily="34" charset="0"/>
            </a:endParaRPr>
          </a:p>
          <a:p>
            <a:r>
              <a:rPr lang="fr-FR" sz="1400" dirty="0" smtClean="0">
                <a:solidFill>
                  <a:schemeClr val="tx1"/>
                </a:solidFill>
                <a:latin typeface="Calibri" panose="020F0502020204030204" pitchFamily="34" charset="0"/>
                <a:cs typeface="Calibri" panose="020F0502020204030204" pitchFamily="34" charset="0"/>
              </a:rPr>
              <a:t>Les demandes pour être logés à l’internat du lycée Louis-le-Grand se font uniquement via </a:t>
            </a:r>
            <a:r>
              <a:rPr lang="fr-FR" sz="1400" dirty="0" err="1" smtClean="0">
                <a:solidFill>
                  <a:schemeClr val="tx1"/>
                </a:solidFill>
                <a:latin typeface="Calibri" panose="020F0502020204030204" pitchFamily="34" charset="0"/>
                <a:cs typeface="Calibri" panose="020F0502020204030204" pitchFamily="34" charset="0"/>
              </a:rPr>
              <a:t>Parcoursup</a:t>
            </a:r>
            <a:r>
              <a:rPr lang="fr-FR" sz="1400" dirty="0" smtClean="0">
                <a:solidFill>
                  <a:schemeClr val="tx1"/>
                </a:solidFill>
                <a:latin typeface="Calibri" panose="020F0502020204030204" pitchFamily="34" charset="0"/>
                <a:cs typeface="Calibri" panose="020F0502020204030204" pitchFamily="34" charset="0"/>
              </a:rPr>
              <a:t>.</a:t>
            </a:r>
            <a:endParaRPr lang="fr-FR" sz="14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51562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85000"/>
          </a:schemeClr>
        </a:solidFill>
        <a:effectLst/>
      </p:bgPr>
    </p:bg>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0BBC1377-C7B4-4FA7-A7A5-8EC6ABE6AB90}" type="slidenum">
              <a:rPr lang="fr-FR"/>
              <a:pPr>
                <a:defRPr/>
              </a:pPr>
              <a:t>5</a:t>
            </a:fld>
            <a:endParaRPr lang="fr-FR" dirty="0"/>
          </a:p>
        </p:txBody>
      </p:sp>
      <p:sp>
        <p:nvSpPr>
          <p:cNvPr id="5" name="ZoneTexte 4"/>
          <p:cNvSpPr txBox="1"/>
          <p:nvPr/>
        </p:nvSpPr>
        <p:spPr>
          <a:xfrm>
            <a:off x="3810000" y="7543800"/>
            <a:ext cx="184731" cy="307777"/>
          </a:xfrm>
          <a:prstGeom prst="rect">
            <a:avLst/>
          </a:prstGeom>
          <a:noFill/>
        </p:spPr>
        <p:txBody>
          <a:bodyPr wrap="none" rtlCol="0">
            <a:spAutoFit/>
          </a:bodyPr>
          <a:lstStyle/>
          <a:p>
            <a:endParaRPr lang="fr-FR" sz="1400" dirty="0">
              <a:latin typeface="LLG Type" panose="00000500000000000000" pitchFamily="50" charset="0"/>
            </a:endParaRPr>
          </a:p>
        </p:txBody>
      </p:sp>
      <p:sp>
        <p:nvSpPr>
          <p:cNvPr id="7" name="Parchemin vertical 6"/>
          <p:cNvSpPr/>
          <p:nvPr/>
        </p:nvSpPr>
        <p:spPr>
          <a:xfrm rot="10800000" flipH="1" flipV="1">
            <a:off x="685800" y="152401"/>
            <a:ext cx="3810000" cy="2362199"/>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latin typeface="Calibri" panose="020F0502020204030204" pitchFamily="34" charset="0"/>
                <a:cs typeface="Calibri" panose="020F0502020204030204" pitchFamily="34" charset="0"/>
              </a:rPr>
              <a:t>L’internat </a:t>
            </a:r>
            <a:r>
              <a:rPr lang="fr-FR" dirty="0">
                <a:solidFill>
                  <a:schemeClr val="tx1"/>
                </a:solidFill>
                <a:latin typeface="Calibri" panose="020F0502020204030204" pitchFamily="34" charset="0"/>
                <a:cs typeface="Calibri" panose="020F0502020204030204" pitchFamily="34" charset="0"/>
              </a:rPr>
              <a:t>du l</a:t>
            </a:r>
            <a:r>
              <a:rPr lang="fr-FR" dirty="0" smtClean="0">
                <a:solidFill>
                  <a:schemeClr val="tx1"/>
                </a:solidFill>
                <a:latin typeface="Calibri" panose="020F0502020204030204" pitchFamily="34" charset="0"/>
                <a:cs typeface="Calibri" panose="020F0502020204030204" pitchFamily="34" charset="0"/>
              </a:rPr>
              <a:t>ycée</a:t>
            </a:r>
          </a:p>
          <a:p>
            <a:pPr algn="ctr"/>
            <a:r>
              <a:rPr lang="fr-FR" dirty="0" smtClean="0">
                <a:solidFill>
                  <a:schemeClr val="tx1"/>
                </a:solidFill>
                <a:latin typeface="Calibri" panose="020F0502020204030204" pitchFamily="34" charset="0"/>
                <a:cs typeface="Calibri" panose="020F0502020204030204" pitchFamily="34" charset="0"/>
              </a:rPr>
              <a:t> Louis-le-Grand hors les murs</a:t>
            </a:r>
            <a:endParaRPr lang="fr-FR" dirty="0">
              <a:solidFill>
                <a:schemeClr val="tx1"/>
              </a:solidFill>
              <a:latin typeface="Calibri" panose="020F0502020204030204" pitchFamily="34" charset="0"/>
              <a:cs typeface="Calibri" panose="020F0502020204030204" pitchFamily="34" charset="0"/>
            </a:endParaRPr>
          </a:p>
        </p:txBody>
      </p:sp>
      <p:sp>
        <p:nvSpPr>
          <p:cNvPr id="9" name="Organigramme : Bande perforée 8"/>
          <p:cNvSpPr/>
          <p:nvPr/>
        </p:nvSpPr>
        <p:spPr>
          <a:xfrm>
            <a:off x="228600" y="2590801"/>
            <a:ext cx="5943600" cy="7086600"/>
          </a:xfrm>
          <a:prstGeom prst="flowChartPunched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1100" b="1" dirty="0" smtClean="0">
              <a:solidFill>
                <a:schemeClr val="tx1"/>
              </a:solidFill>
              <a:latin typeface="LLG Type" panose="00000500000000000000" pitchFamily="50" charset="0"/>
            </a:endParaRPr>
          </a:p>
          <a:p>
            <a:r>
              <a:rPr lang="fr-FR" sz="1100" b="1" dirty="0" smtClean="0">
                <a:solidFill>
                  <a:schemeClr val="tx1"/>
                </a:solidFill>
                <a:latin typeface="LLG Type" panose="00000500000000000000" pitchFamily="50" charset="0"/>
              </a:rPr>
              <a:t>			             </a:t>
            </a:r>
            <a:r>
              <a:rPr lang="fr-FR" sz="1100" b="1" u="sng" dirty="0" smtClean="0">
                <a:solidFill>
                  <a:schemeClr val="tx1"/>
                </a:solidFill>
                <a:latin typeface="Calibri" panose="020F0502020204030204" pitchFamily="34" charset="0"/>
                <a:cs typeface="Calibri" panose="020F0502020204030204" pitchFamily="34" charset="0"/>
              </a:rPr>
              <a:t>Le lycée d’état Jean ZAY,</a:t>
            </a:r>
          </a:p>
          <a:p>
            <a:r>
              <a:rPr lang="fr-FR" sz="1100" b="1" dirty="0">
                <a:solidFill>
                  <a:schemeClr val="tx1"/>
                </a:solidFill>
                <a:latin typeface="Calibri" panose="020F0502020204030204" pitchFamily="34" charset="0"/>
                <a:cs typeface="Calibri" panose="020F0502020204030204" pitchFamily="34" charset="0"/>
              </a:rPr>
              <a:t>	</a:t>
            </a:r>
            <a:r>
              <a:rPr lang="fr-FR" sz="1100" b="1" dirty="0" smtClean="0">
                <a:solidFill>
                  <a:schemeClr val="tx1"/>
                </a:solidFill>
                <a:latin typeface="Calibri" panose="020F0502020204030204" pitchFamily="34" charset="0"/>
                <a:cs typeface="Calibri" panose="020F0502020204030204" pitchFamily="34" charset="0"/>
              </a:rPr>
              <a:t>			</a:t>
            </a:r>
            <a:r>
              <a:rPr lang="fr-FR" sz="1100" b="1" u="sng" dirty="0" smtClean="0">
                <a:solidFill>
                  <a:schemeClr val="tx1"/>
                </a:solidFill>
                <a:latin typeface="Calibri" panose="020F0502020204030204" pitchFamily="34" charset="0"/>
                <a:cs typeface="Calibri" panose="020F0502020204030204" pitchFamily="34" charset="0"/>
              </a:rPr>
              <a:t>site de </a:t>
            </a:r>
            <a:r>
              <a:rPr lang="fr-FR" sz="1100" b="1" u="sng" dirty="0" err="1" smtClean="0">
                <a:solidFill>
                  <a:schemeClr val="tx1"/>
                </a:solidFill>
                <a:latin typeface="Calibri" panose="020F0502020204030204" pitchFamily="34" charset="0"/>
                <a:cs typeface="Calibri" panose="020F0502020204030204" pitchFamily="34" charset="0"/>
              </a:rPr>
              <a:t>Lourcine</a:t>
            </a:r>
            <a:endParaRPr lang="fr-FR" sz="1100" b="1" u="sng" dirty="0" smtClean="0">
              <a:solidFill>
                <a:schemeClr val="tx1"/>
              </a:solidFill>
              <a:latin typeface="Calibri" panose="020F0502020204030204" pitchFamily="34" charset="0"/>
              <a:cs typeface="Calibri" panose="020F0502020204030204" pitchFamily="34" charset="0"/>
            </a:endParaRPr>
          </a:p>
          <a:p>
            <a:endParaRPr lang="fr-FR" sz="1100" b="1" dirty="0">
              <a:solidFill>
                <a:schemeClr val="tx1"/>
              </a:solidFill>
              <a:latin typeface="Calibri" panose="020F0502020204030204" pitchFamily="34" charset="0"/>
              <a:cs typeface="Calibri" panose="020F0502020204030204" pitchFamily="34" charset="0"/>
            </a:endParaRPr>
          </a:p>
          <a:p>
            <a:endParaRPr lang="fr-FR" sz="1100" b="1" dirty="0" smtClean="0">
              <a:solidFill>
                <a:schemeClr val="tx1"/>
              </a:solidFill>
              <a:latin typeface="Calibri" panose="020F0502020204030204" pitchFamily="34" charset="0"/>
              <a:cs typeface="Calibri" panose="020F0502020204030204" pitchFamily="34" charset="0"/>
            </a:endParaRPr>
          </a:p>
          <a:p>
            <a:r>
              <a:rPr lang="fr-FR" sz="1100" b="1" dirty="0" smtClean="0">
                <a:solidFill>
                  <a:schemeClr val="tx1"/>
                </a:solidFill>
                <a:latin typeface="Calibri" panose="020F0502020204030204" pitchFamily="34" charset="0"/>
                <a:cs typeface="Calibri" panose="020F0502020204030204" pitchFamily="34" charset="0"/>
              </a:rPr>
              <a:t>2</a:t>
            </a:r>
            <a:r>
              <a:rPr lang="fr-FR" sz="1100" b="1" dirty="0">
                <a:solidFill>
                  <a:schemeClr val="tx1"/>
                </a:solidFill>
                <a:latin typeface="Calibri" panose="020F0502020204030204" pitchFamily="34" charset="0"/>
                <a:cs typeface="Calibri" panose="020F0502020204030204" pitchFamily="34" charset="0"/>
              </a:rPr>
              <a:t>) </a:t>
            </a:r>
            <a:r>
              <a:rPr lang="fr-FR" sz="1100" b="1" dirty="0" smtClean="0">
                <a:solidFill>
                  <a:schemeClr val="tx1"/>
                </a:solidFill>
                <a:latin typeface="Calibri" panose="020F0502020204030204" pitchFamily="34" charset="0"/>
                <a:cs typeface="Calibri" panose="020F0502020204030204" pitchFamily="34" charset="0"/>
              </a:rPr>
              <a:t>Le lycée Louis-le-Grand a un partenariat </a:t>
            </a:r>
            <a:r>
              <a:rPr lang="fr-FR" sz="1100" b="1" dirty="0">
                <a:solidFill>
                  <a:schemeClr val="tx1"/>
                </a:solidFill>
                <a:latin typeface="Calibri" panose="020F0502020204030204" pitchFamily="34" charset="0"/>
                <a:cs typeface="Calibri" panose="020F0502020204030204" pitchFamily="34" charset="0"/>
              </a:rPr>
              <a:t>avec Le lycée d’État Jean Zay qui est sur deux sites </a:t>
            </a:r>
            <a:r>
              <a:rPr lang="fr-FR" sz="1100" b="1" dirty="0" smtClean="0">
                <a:solidFill>
                  <a:schemeClr val="tx1"/>
                </a:solidFill>
                <a:latin typeface="Calibri" panose="020F0502020204030204" pitchFamily="34" charset="0"/>
                <a:cs typeface="Calibri" panose="020F0502020204030204" pitchFamily="34" charset="0"/>
              </a:rPr>
              <a:t>:</a:t>
            </a:r>
          </a:p>
          <a:p>
            <a:endParaRPr lang="fr-FR" sz="1100" b="1" dirty="0">
              <a:solidFill>
                <a:schemeClr val="tx1"/>
              </a:solidFill>
              <a:latin typeface="Calibri" panose="020F0502020204030204" pitchFamily="34" charset="0"/>
              <a:cs typeface="Calibri" panose="020F0502020204030204" pitchFamily="34" charset="0"/>
            </a:endParaRPr>
          </a:p>
          <a:p>
            <a:r>
              <a:rPr lang="fr-FR" sz="1100" b="1" u="sng" dirty="0">
                <a:solidFill>
                  <a:schemeClr val="tx1"/>
                </a:solidFill>
                <a:latin typeface="Calibri" panose="020F0502020204030204" pitchFamily="34" charset="0"/>
                <a:cs typeface="Calibri" panose="020F0502020204030204" pitchFamily="34" charset="0"/>
              </a:rPr>
              <a:t>Le site de </a:t>
            </a:r>
            <a:r>
              <a:rPr lang="fr-FR" sz="1100" b="1" u="sng" dirty="0" err="1">
                <a:solidFill>
                  <a:schemeClr val="tx1"/>
                </a:solidFill>
                <a:latin typeface="Calibri" panose="020F0502020204030204" pitchFamily="34" charset="0"/>
                <a:cs typeface="Calibri" panose="020F0502020204030204" pitchFamily="34" charset="0"/>
              </a:rPr>
              <a:t>Lourcine</a:t>
            </a:r>
            <a:r>
              <a:rPr lang="fr-FR" sz="1100" b="1" u="sng" dirty="0">
                <a:solidFill>
                  <a:schemeClr val="tx1"/>
                </a:solidFill>
                <a:latin typeface="Calibri" panose="020F0502020204030204" pitchFamily="34" charset="0"/>
                <a:cs typeface="Calibri" panose="020F0502020204030204" pitchFamily="34" charset="0"/>
              </a:rPr>
              <a:t> qui est le support de l’Internat de la réussite.</a:t>
            </a:r>
          </a:p>
          <a:p>
            <a:endParaRPr lang="fr-FR" sz="1100" b="1" u="sng" dirty="0">
              <a:solidFill>
                <a:schemeClr val="tx1"/>
              </a:solidFill>
              <a:latin typeface="Calibri" panose="020F0502020204030204" pitchFamily="34" charset="0"/>
              <a:cs typeface="Calibri" panose="020F0502020204030204" pitchFamily="34" charset="0"/>
            </a:endParaRPr>
          </a:p>
          <a:p>
            <a:endParaRPr lang="fr-FR" sz="1100" dirty="0">
              <a:solidFill>
                <a:schemeClr val="tx1"/>
              </a:solidFill>
              <a:latin typeface="Calibri" panose="020F0502020204030204" pitchFamily="34" charset="0"/>
              <a:cs typeface="Calibri" panose="020F0502020204030204" pitchFamily="34" charset="0"/>
            </a:endParaRPr>
          </a:p>
          <a:p>
            <a:r>
              <a:rPr lang="fr-FR" sz="1100" dirty="0">
                <a:solidFill>
                  <a:schemeClr val="tx1"/>
                </a:solidFill>
                <a:latin typeface="Calibri" panose="020F0502020204030204" pitchFamily="34" charset="0"/>
                <a:cs typeface="Calibri" panose="020F0502020204030204" pitchFamily="34" charset="0"/>
              </a:rPr>
              <a:t>Il est</a:t>
            </a:r>
            <a:r>
              <a:rPr lang="fr-FR" sz="1100" b="1" dirty="0">
                <a:solidFill>
                  <a:schemeClr val="tx1"/>
                </a:solidFill>
                <a:latin typeface="Calibri" panose="020F0502020204030204" pitchFamily="34" charset="0"/>
                <a:cs typeface="Calibri" panose="020F0502020204030204" pitchFamily="34" charset="0"/>
              </a:rPr>
              <a:t> </a:t>
            </a:r>
            <a:r>
              <a:rPr lang="fr-FR" sz="1100" dirty="0">
                <a:solidFill>
                  <a:schemeClr val="tx1"/>
                </a:solidFill>
                <a:latin typeface="Calibri" panose="020F0502020204030204" pitchFamily="34" charset="0"/>
                <a:cs typeface="Calibri" panose="020F0502020204030204" pitchFamily="34" charset="0"/>
              </a:rPr>
              <a:t> dédié aux étudiants </a:t>
            </a:r>
            <a:r>
              <a:rPr lang="fr-FR" sz="1100" b="1" dirty="0">
                <a:solidFill>
                  <a:schemeClr val="tx1"/>
                </a:solidFill>
                <a:latin typeface="Calibri" panose="020F0502020204030204" pitchFamily="34" charset="0"/>
                <a:cs typeface="Calibri" panose="020F0502020204030204" pitchFamily="34" charset="0"/>
              </a:rPr>
              <a:t>boursiers de l’enseignement supérieur ou habitant dans un </a:t>
            </a:r>
            <a:endParaRPr lang="fr-FR" sz="1100" b="1" dirty="0" smtClean="0">
              <a:solidFill>
                <a:schemeClr val="tx1"/>
              </a:solidFill>
              <a:latin typeface="Calibri" panose="020F0502020204030204" pitchFamily="34" charset="0"/>
              <a:cs typeface="Calibri" panose="020F0502020204030204" pitchFamily="34" charset="0"/>
            </a:endParaRPr>
          </a:p>
          <a:p>
            <a:r>
              <a:rPr lang="fr-FR" sz="1100" b="1" dirty="0" smtClean="0">
                <a:solidFill>
                  <a:schemeClr val="tx1"/>
                </a:solidFill>
                <a:latin typeface="Calibri" panose="020F0502020204030204" pitchFamily="34" charset="0"/>
                <a:cs typeface="Calibri" panose="020F0502020204030204" pitchFamily="34" charset="0"/>
              </a:rPr>
              <a:t>« </a:t>
            </a:r>
            <a:r>
              <a:rPr lang="fr-FR" sz="1100" b="1" dirty="0">
                <a:solidFill>
                  <a:schemeClr val="tx1"/>
                </a:solidFill>
                <a:latin typeface="Calibri" panose="020F0502020204030204" pitchFamily="34" charset="0"/>
                <a:cs typeface="Calibri" panose="020F0502020204030204" pitchFamily="34" charset="0"/>
              </a:rPr>
              <a:t>QPV » (Quartier Politique de la Ville) :</a:t>
            </a:r>
          </a:p>
          <a:p>
            <a:r>
              <a:rPr lang="fr-FR" sz="1100" dirty="0">
                <a:solidFill>
                  <a:schemeClr val="tx1"/>
                </a:solidFill>
                <a:latin typeface="Calibri" panose="020F0502020204030204" pitchFamily="34" charset="0"/>
                <a:cs typeface="Calibri" panose="020F0502020204030204" pitchFamily="34" charset="0"/>
              </a:rPr>
              <a:t/>
            </a:r>
            <a:br>
              <a:rPr lang="fr-FR" sz="1100" dirty="0">
                <a:solidFill>
                  <a:schemeClr val="tx1"/>
                </a:solidFill>
                <a:latin typeface="Calibri" panose="020F0502020204030204" pitchFamily="34" charset="0"/>
                <a:cs typeface="Calibri" panose="020F0502020204030204" pitchFamily="34" charset="0"/>
              </a:rPr>
            </a:br>
            <a:r>
              <a:rPr lang="fr-FR" sz="1100" b="1" dirty="0">
                <a:solidFill>
                  <a:schemeClr val="tx1"/>
                </a:solidFill>
                <a:latin typeface="Calibri" panose="020F0502020204030204" pitchFamily="34" charset="0"/>
                <a:cs typeface="Calibri" panose="020F0502020204030204" pitchFamily="34" charset="0"/>
              </a:rPr>
              <a:t>Ce site de </a:t>
            </a:r>
            <a:r>
              <a:rPr lang="fr-FR" sz="1100" b="1" dirty="0" err="1">
                <a:solidFill>
                  <a:schemeClr val="tx1"/>
                </a:solidFill>
                <a:latin typeface="Calibri" panose="020F0502020204030204" pitchFamily="34" charset="0"/>
                <a:cs typeface="Calibri" panose="020F0502020204030204" pitchFamily="34" charset="0"/>
              </a:rPr>
              <a:t>Lourcine</a:t>
            </a:r>
            <a:r>
              <a:rPr lang="fr-FR" sz="1100" dirty="0">
                <a:solidFill>
                  <a:schemeClr val="tx1"/>
                </a:solidFill>
                <a:latin typeface="Calibri" panose="020F0502020204030204" pitchFamily="34" charset="0"/>
                <a:cs typeface="Calibri" panose="020F0502020204030204" pitchFamily="34" charset="0"/>
              </a:rPr>
              <a:t> est situé 37, Boulevard de Port-Royal, 75013 Paris, à proximité du </a:t>
            </a:r>
            <a:r>
              <a:rPr lang="fr-FR" sz="1100" dirty="0" smtClean="0">
                <a:solidFill>
                  <a:schemeClr val="tx1"/>
                </a:solidFill>
                <a:latin typeface="Calibri" panose="020F0502020204030204" pitchFamily="34" charset="0"/>
                <a:cs typeface="Calibri" panose="020F0502020204030204" pitchFamily="34" charset="0"/>
              </a:rPr>
              <a:t>lycée </a:t>
            </a:r>
            <a:r>
              <a:rPr lang="fr-FR" sz="1100" dirty="0">
                <a:solidFill>
                  <a:schemeClr val="tx1"/>
                </a:solidFill>
                <a:latin typeface="Calibri" panose="020F0502020204030204" pitchFamily="34" charset="0"/>
                <a:cs typeface="Calibri" panose="020F0502020204030204" pitchFamily="34" charset="0"/>
              </a:rPr>
              <a:t>(10 minutes à pied).</a:t>
            </a:r>
          </a:p>
          <a:p>
            <a:endParaRPr lang="fr-FR" sz="1100" dirty="0">
              <a:solidFill>
                <a:schemeClr val="tx1"/>
              </a:solidFill>
              <a:latin typeface="Calibri" panose="020F0502020204030204" pitchFamily="34" charset="0"/>
              <a:cs typeface="Calibri" panose="020F0502020204030204" pitchFamily="34" charset="0"/>
            </a:endParaRPr>
          </a:p>
          <a:p>
            <a:r>
              <a:rPr lang="fr-FR" sz="1100" dirty="0">
                <a:solidFill>
                  <a:schemeClr val="tx1"/>
                </a:solidFill>
                <a:latin typeface="Calibri" panose="020F0502020204030204" pitchFamily="34" charset="0"/>
                <a:cs typeface="Calibri" panose="020F0502020204030204" pitchFamily="34" charset="0"/>
              </a:rPr>
              <a:t>L’internat de la réussite du site </a:t>
            </a:r>
            <a:r>
              <a:rPr lang="fr-FR" sz="1100" dirty="0" err="1">
                <a:solidFill>
                  <a:schemeClr val="tx1"/>
                </a:solidFill>
                <a:latin typeface="Calibri" panose="020F0502020204030204" pitchFamily="34" charset="0"/>
                <a:cs typeface="Calibri" panose="020F0502020204030204" pitchFamily="34" charset="0"/>
              </a:rPr>
              <a:t>Lourcine</a:t>
            </a:r>
            <a:r>
              <a:rPr lang="fr-FR" sz="1100" dirty="0">
                <a:solidFill>
                  <a:schemeClr val="tx1"/>
                </a:solidFill>
                <a:latin typeface="Calibri" panose="020F0502020204030204" pitchFamily="34" charset="0"/>
                <a:cs typeface="Calibri" panose="020F0502020204030204" pitchFamily="34" charset="0"/>
              </a:rPr>
              <a:t> réserve un contingent de 40 places au lycée Louis-le-Grand </a:t>
            </a:r>
            <a:r>
              <a:rPr lang="fr-FR" sz="1100" dirty="0" smtClean="0">
                <a:solidFill>
                  <a:schemeClr val="tx1"/>
                </a:solidFill>
                <a:latin typeface="Calibri" panose="020F0502020204030204" pitchFamily="34" charset="0"/>
                <a:cs typeface="Calibri" panose="020F0502020204030204" pitchFamily="34" charset="0"/>
              </a:rPr>
              <a:t> </a:t>
            </a:r>
            <a:r>
              <a:rPr lang="fr-FR" sz="1100" dirty="0">
                <a:solidFill>
                  <a:schemeClr val="tx1"/>
                </a:solidFill>
                <a:latin typeface="Calibri" panose="020F0502020204030204" pitchFamily="34" charset="0"/>
                <a:cs typeface="Calibri" panose="020F0502020204030204" pitchFamily="34" charset="0"/>
              </a:rPr>
              <a:t>(20 arrivants de </a:t>
            </a:r>
            <a:r>
              <a:rPr lang="fr-FR" sz="1100" dirty="0" err="1">
                <a:solidFill>
                  <a:schemeClr val="tx1"/>
                </a:solidFill>
                <a:latin typeface="Calibri" panose="020F0502020204030204" pitchFamily="34" charset="0"/>
                <a:cs typeface="Calibri" panose="020F0502020204030204" pitchFamily="34" charset="0"/>
              </a:rPr>
              <a:t>Parcoursup</a:t>
            </a:r>
            <a:r>
              <a:rPr lang="fr-FR" sz="1100" dirty="0">
                <a:solidFill>
                  <a:schemeClr val="tx1"/>
                </a:solidFill>
                <a:latin typeface="Calibri" panose="020F0502020204030204" pitchFamily="34" charset="0"/>
                <a:cs typeface="Calibri" panose="020F0502020204030204" pitchFamily="34" charset="0"/>
              </a:rPr>
              <a:t> et 20 montants de 1</a:t>
            </a:r>
            <a:r>
              <a:rPr lang="fr-FR" sz="1100" baseline="30000" dirty="0">
                <a:solidFill>
                  <a:schemeClr val="tx1"/>
                </a:solidFill>
                <a:latin typeface="Calibri" panose="020F0502020204030204" pitchFamily="34" charset="0"/>
                <a:cs typeface="Calibri" panose="020F0502020204030204" pitchFamily="34" charset="0"/>
              </a:rPr>
              <a:t>ère</a:t>
            </a:r>
            <a:r>
              <a:rPr lang="fr-FR" sz="1100" dirty="0">
                <a:solidFill>
                  <a:schemeClr val="tx1"/>
                </a:solidFill>
                <a:latin typeface="Calibri" panose="020F0502020204030204" pitchFamily="34" charset="0"/>
                <a:cs typeface="Calibri" panose="020F0502020204030204" pitchFamily="34" charset="0"/>
              </a:rPr>
              <a:t> année en seconde année).</a:t>
            </a:r>
          </a:p>
          <a:p>
            <a:endParaRPr lang="fr-FR" sz="1100" dirty="0">
              <a:solidFill>
                <a:schemeClr val="tx1"/>
              </a:solidFill>
              <a:latin typeface="Calibri" panose="020F0502020204030204" pitchFamily="34" charset="0"/>
              <a:cs typeface="Calibri" panose="020F0502020204030204" pitchFamily="34" charset="0"/>
            </a:endParaRPr>
          </a:p>
          <a:p>
            <a:endParaRPr lang="fr-FR" sz="1100" dirty="0">
              <a:solidFill>
                <a:schemeClr val="tx1"/>
              </a:solidFill>
              <a:latin typeface="Calibri" panose="020F0502020204030204" pitchFamily="34" charset="0"/>
              <a:cs typeface="Calibri" panose="020F0502020204030204" pitchFamily="34" charset="0"/>
            </a:endParaRPr>
          </a:p>
          <a:p>
            <a:r>
              <a:rPr lang="fr-FR" sz="1100" dirty="0">
                <a:solidFill>
                  <a:schemeClr val="tx1"/>
                </a:solidFill>
                <a:latin typeface="Calibri" panose="020F0502020204030204" pitchFamily="34" charset="0"/>
                <a:cs typeface="Calibri" panose="020F0502020204030204" pitchFamily="34" charset="0"/>
              </a:rPr>
              <a:t>Les pensionnaires y bénéficient d’un accompagnement pédagogique personnalisé : tutorat, cours de soutien, activités culturelles et de loisirs. </a:t>
            </a:r>
          </a:p>
          <a:p>
            <a:r>
              <a:rPr lang="fr-FR" sz="1100" dirty="0">
                <a:solidFill>
                  <a:schemeClr val="tx1"/>
                </a:solidFill>
                <a:latin typeface="Calibri" panose="020F0502020204030204" pitchFamily="34" charset="0"/>
                <a:cs typeface="Calibri" panose="020F0502020204030204" pitchFamily="34" charset="0"/>
              </a:rPr>
              <a:t>Renseignements complémentaires : </a:t>
            </a:r>
            <a:r>
              <a:rPr lang="de-DE" sz="1100" dirty="0">
                <a:solidFill>
                  <a:schemeClr val="tx1"/>
                </a:solidFill>
                <a:latin typeface="Calibri" panose="020F0502020204030204" pitchFamily="34" charset="0"/>
                <a:cs typeface="Calibri" panose="020F0502020204030204" pitchFamily="34" charset="0"/>
              </a:rPr>
              <a:t>01 44 08 67 70 </a:t>
            </a:r>
          </a:p>
          <a:p>
            <a:endParaRPr lang="de-DE" sz="1100" dirty="0">
              <a:solidFill>
                <a:schemeClr val="tx1"/>
              </a:solidFill>
              <a:latin typeface="Calibri" panose="020F0502020204030204" pitchFamily="34" charset="0"/>
              <a:cs typeface="Calibri" panose="020F0502020204030204" pitchFamily="34" charset="0"/>
            </a:endParaRPr>
          </a:p>
          <a:p>
            <a:endParaRPr lang="de-DE" sz="1100" dirty="0">
              <a:solidFill>
                <a:schemeClr val="tx1"/>
              </a:solidFill>
              <a:latin typeface="Calibri" panose="020F0502020204030204" pitchFamily="34" charset="0"/>
              <a:cs typeface="Calibri" panose="020F0502020204030204" pitchFamily="34" charset="0"/>
            </a:endParaRPr>
          </a:p>
          <a:p>
            <a:pPr lvl="0"/>
            <a:r>
              <a:rPr lang="fr-FR" sz="1100" dirty="0">
                <a:solidFill>
                  <a:schemeClr val="tx1"/>
                </a:solidFill>
                <a:latin typeface="Calibri" panose="020F0502020204030204" pitchFamily="34" charset="0"/>
                <a:cs typeface="Calibri" panose="020F0502020204030204" pitchFamily="34" charset="0"/>
              </a:rPr>
              <a:t>Site : </a:t>
            </a:r>
            <a:r>
              <a:rPr lang="fr-FR" sz="1100" u="sng" dirty="0">
                <a:solidFill>
                  <a:schemeClr val="tx1"/>
                </a:solidFill>
                <a:latin typeface="Calibri" panose="020F0502020204030204" pitchFamily="34" charset="0"/>
                <a:cs typeface="Calibri" panose="020F0502020204030204" pitchFamily="34" charset="0"/>
                <a:hlinkClick r:id="rId2"/>
              </a:rPr>
              <a:t>https://pia.ac-paris.fr/serail/jcms/s2_559565/fr/accueilh</a:t>
            </a:r>
            <a:endParaRPr lang="fr-FR" sz="1100" dirty="0">
              <a:solidFill>
                <a:schemeClr val="tx1"/>
              </a:solidFill>
              <a:latin typeface="Calibri" panose="020F0502020204030204" pitchFamily="34" charset="0"/>
              <a:cs typeface="Calibri" panose="020F0502020204030204" pitchFamily="34" charset="0"/>
            </a:endParaRPr>
          </a:p>
          <a:p>
            <a:endParaRPr lang="de-DE" sz="1100" dirty="0">
              <a:solidFill>
                <a:schemeClr val="tx1"/>
              </a:solidFill>
              <a:latin typeface="Calibri" panose="020F0502020204030204" pitchFamily="34" charset="0"/>
              <a:cs typeface="Calibri" panose="020F0502020204030204" pitchFamily="34" charset="0"/>
            </a:endParaRPr>
          </a:p>
          <a:p>
            <a:r>
              <a:rPr lang="fr-FR" sz="1100" dirty="0">
                <a:solidFill>
                  <a:schemeClr val="tx1"/>
                </a:solidFill>
                <a:latin typeface="Calibri" panose="020F0502020204030204" pitchFamily="34" charset="0"/>
                <a:cs typeface="Calibri" panose="020F0502020204030204" pitchFamily="34" charset="0"/>
              </a:rPr>
              <a:t>L’étudiant doit :</a:t>
            </a:r>
          </a:p>
          <a:p>
            <a:endParaRPr lang="fr-FR" sz="1100" dirty="0">
              <a:solidFill>
                <a:schemeClr val="tx1"/>
              </a:solidFill>
              <a:latin typeface="Calibri" panose="020F0502020204030204" pitchFamily="34" charset="0"/>
              <a:cs typeface="Calibri" panose="020F0502020204030204" pitchFamily="34" charset="0"/>
            </a:endParaRPr>
          </a:p>
          <a:p>
            <a:pPr lvl="0"/>
            <a:r>
              <a:rPr lang="fr-FR" sz="1100" dirty="0">
                <a:solidFill>
                  <a:schemeClr val="tx1"/>
                </a:solidFill>
                <a:latin typeface="Calibri" panose="020F0502020204030204" pitchFamily="34" charset="0"/>
                <a:cs typeface="Calibri" panose="020F0502020204030204" pitchFamily="34" charset="0"/>
              </a:rPr>
              <a:t>saisir ses vœux sur </a:t>
            </a:r>
            <a:r>
              <a:rPr lang="fr-FR" sz="1100" b="1" dirty="0">
                <a:solidFill>
                  <a:schemeClr val="tx1"/>
                </a:solidFill>
                <a:latin typeface="Calibri" panose="020F0502020204030204" pitchFamily="34" charset="0"/>
                <a:cs typeface="Calibri" panose="020F0502020204030204" pitchFamily="34" charset="0"/>
                <a:hlinkClick r:id="rId3"/>
              </a:rPr>
              <a:t>www.parcoursup.fr</a:t>
            </a:r>
            <a:endParaRPr lang="fr-FR" sz="1100" dirty="0">
              <a:solidFill>
                <a:schemeClr val="tx1"/>
              </a:solidFill>
              <a:latin typeface="Calibri" panose="020F0502020204030204" pitchFamily="34" charset="0"/>
              <a:cs typeface="Calibri" panose="020F0502020204030204" pitchFamily="34" charset="0"/>
            </a:endParaRPr>
          </a:p>
          <a:p>
            <a:pPr lvl="0"/>
            <a:r>
              <a:rPr lang="fr-FR" sz="1100" dirty="0">
                <a:solidFill>
                  <a:schemeClr val="tx1"/>
                </a:solidFill>
                <a:latin typeface="Calibri" panose="020F0502020204030204" pitchFamily="34" charset="0"/>
                <a:cs typeface="Calibri" panose="020F0502020204030204" pitchFamily="34" charset="0"/>
              </a:rPr>
              <a:t>Constituer son dossier social étudiant (DSE) </a:t>
            </a:r>
            <a:r>
              <a:rPr lang="fr-FR" sz="1100" dirty="0" smtClean="0">
                <a:solidFill>
                  <a:schemeClr val="tx1"/>
                </a:solidFill>
                <a:latin typeface="Calibri" panose="020F0502020204030204" pitchFamily="34" charset="0"/>
                <a:cs typeface="Calibri" panose="020F0502020204030204" pitchFamily="34" charset="0"/>
              </a:rPr>
              <a:t>sur</a:t>
            </a:r>
          </a:p>
          <a:p>
            <a:pPr lvl="0"/>
            <a:endParaRPr lang="fr-FR" sz="1100" dirty="0">
              <a:solidFill>
                <a:schemeClr val="tx1"/>
              </a:solidFill>
              <a:latin typeface="Calibri" panose="020F0502020204030204" pitchFamily="34" charset="0"/>
              <a:cs typeface="Calibri" panose="020F0502020204030204" pitchFamily="34" charset="0"/>
            </a:endParaRPr>
          </a:p>
          <a:p>
            <a:pPr lvl="0"/>
            <a:r>
              <a:rPr lang="fr-FR" sz="1100" dirty="0">
                <a:solidFill>
                  <a:schemeClr val="tx1"/>
                </a:solidFill>
                <a:latin typeface="Calibri" panose="020F0502020204030204" pitchFamily="34" charset="0"/>
                <a:cs typeface="Calibri" panose="020F0502020204030204" pitchFamily="34" charset="0"/>
              </a:rPr>
              <a:t> </a:t>
            </a:r>
            <a:r>
              <a:rPr lang="fr-FR" sz="1100" b="1" dirty="0">
                <a:solidFill>
                  <a:schemeClr val="tx1"/>
                </a:solidFill>
                <a:latin typeface="Calibri" panose="020F0502020204030204" pitchFamily="34" charset="0"/>
                <a:cs typeface="Calibri" panose="020F0502020204030204" pitchFamily="34" charset="0"/>
                <a:hlinkClick r:id="rId4"/>
              </a:rPr>
              <a:t>https://www.messervices.etudiant.gouv.fr</a:t>
            </a:r>
            <a:endParaRPr lang="fr-FR" sz="11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106523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85000"/>
          </a:schemeClr>
        </a:solidFill>
        <a:effectLst/>
      </p:bgPr>
    </p:bg>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0BBC1377-C7B4-4FA7-A7A5-8EC6ABE6AB90}" type="slidenum">
              <a:rPr lang="fr-FR"/>
              <a:pPr>
                <a:defRPr/>
              </a:pPr>
              <a:t>6</a:t>
            </a:fld>
            <a:endParaRPr lang="fr-FR" dirty="0"/>
          </a:p>
        </p:txBody>
      </p:sp>
      <p:sp>
        <p:nvSpPr>
          <p:cNvPr id="5" name="ZoneTexte 4"/>
          <p:cNvSpPr txBox="1"/>
          <p:nvPr/>
        </p:nvSpPr>
        <p:spPr>
          <a:xfrm>
            <a:off x="3810000" y="7543800"/>
            <a:ext cx="184731" cy="307777"/>
          </a:xfrm>
          <a:prstGeom prst="rect">
            <a:avLst/>
          </a:prstGeom>
          <a:noFill/>
        </p:spPr>
        <p:txBody>
          <a:bodyPr wrap="none" rtlCol="0">
            <a:spAutoFit/>
          </a:bodyPr>
          <a:lstStyle/>
          <a:p>
            <a:endParaRPr lang="fr-FR" sz="1400" dirty="0">
              <a:latin typeface="LLG Type" panose="00000500000000000000" pitchFamily="50" charset="0"/>
            </a:endParaRPr>
          </a:p>
        </p:txBody>
      </p:sp>
      <p:sp>
        <p:nvSpPr>
          <p:cNvPr id="7" name="Parchemin vertical 6"/>
          <p:cNvSpPr/>
          <p:nvPr/>
        </p:nvSpPr>
        <p:spPr>
          <a:xfrm rot="10800000" flipH="1" flipV="1">
            <a:off x="457200" y="152400"/>
            <a:ext cx="4038600" cy="2971801"/>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latin typeface="Calibri" panose="020F0502020204030204" pitchFamily="34" charset="0"/>
                <a:cs typeface="Calibri" panose="020F0502020204030204" pitchFamily="34" charset="0"/>
              </a:rPr>
              <a:t>L’internat </a:t>
            </a:r>
            <a:r>
              <a:rPr lang="fr-FR" dirty="0">
                <a:solidFill>
                  <a:schemeClr val="tx1"/>
                </a:solidFill>
                <a:latin typeface="Calibri" panose="020F0502020204030204" pitchFamily="34" charset="0"/>
                <a:cs typeface="Calibri" panose="020F0502020204030204" pitchFamily="34" charset="0"/>
              </a:rPr>
              <a:t>du l</a:t>
            </a:r>
            <a:r>
              <a:rPr lang="fr-FR" dirty="0" smtClean="0">
                <a:solidFill>
                  <a:schemeClr val="tx1"/>
                </a:solidFill>
                <a:latin typeface="Calibri" panose="020F0502020204030204" pitchFamily="34" charset="0"/>
                <a:cs typeface="Calibri" panose="020F0502020204030204" pitchFamily="34" charset="0"/>
              </a:rPr>
              <a:t>ycée</a:t>
            </a:r>
          </a:p>
          <a:p>
            <a:pPr algn="ctr"/>
            <a:r>
              <a:rPr lang="fr-FR" dirty="0" smtClean="0">
                <a:solidFill>
                  <a:schemeClr val="tx1"/>
                </a:solidFill>
                <a:latin typeface="Calibri" panose="020F0502020204030204" pitchFamily="34" charset="0"/>
                <a:cs typeface="Calibri" panose="020F0502020204030204" pitchFamily="34" charset="0"/>
              </a:rPr>
              <a:t> Louis-le-Grand hors les murs</a:t>
            </a:r>
          </a:p>
          <a:p>
            <a:pPr algn="ctr"/>
            <a:r>
              <a:rPr lang="fr-FR" dirty="0" smtClean="0">
                <a:solidFill>
                  <a:schemeClr val="tx1"/>
                </a:solidFill>
                <a:latin typeface="Calibri" panose="020F0502020204030204" pitchFamily="34" charset="0"/>
                <a:cs typeface="Calibri" panose="020F0502020204030204" pitchFamily="34" charset="0"/>
              </a:rPr>
              <a:t>(suite)</a:t>
            </a:r>
            <a:endParaRPr lang="fr-FR" dirty="0">
              <a:solidFill>
                <a:schemeClr val="tx1"/>
              </a:solidFill>
              <a:latin typeface="Calibri" panose="020F0502020204030204" pitchFamily="34" charset="0"/>
              <a:cs typeface="Calibri" panose="020F0502020204030204" pitchFamily="34" charset="0"/>
            </a:endParaRPr>
          </a:p>
        </p:txBody>
      </p:sp>
      <p:sp>
        <p:nvSpPr>
          <p:cNvPr id="9" name="Organigramme : Bande perforée 8"/>
          <p:cNvSpPr/>
          <p:nvPr/>
        </p:nvSpPr>
        <p:spPr>
          <a:xfrm>
            <a:off x="76200" y="3276600"/>
            <a:ext cx="5486400" cy="5410200"/>
          </a:xfrm>
          <a:prstGeom prst="flowChartPunched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100" b="1" dirty="0" smtClean="0">
                <a:solidFill>
                  <a:schemeClr val="tx1"/>
                </a:solidFill>
                <a:latin typeface="LLG Type" panose="00000500000000000000" pitchFamily="50" charset="0"/>
              </a:rPr>
              <a:t>			</a:t>
            </a:r>
            <a:r>
              <a:rPr lang="fr-FR" sz="1200" b="1" dirty="0" smtClean="0">
                <a:solidFill>
                  <a:schemeClr val="tx1"/>
                </a:solidFill>
                <a:latin typeface="Calibri" panose="020F0502020204030204" pitchFamily="34" charset="0"/>
                <a:cs typeface="Calibri" panose="020F0502020204030204" pitchFamily="34" charset="0"/>
              </a:rPr>
              <a:t>          </a:t>
            </a:r>
            <a:r>
              <a:rPr lang="fr-FR" sz="1200" b="1" u="sng" dirty="0" smtClean="0">
                <a:solidFill>
                  <a:schemeClr val="tx1"/>
                </a:solidFill>
                <a:latin typeface="Calibri" panose="020F0502020204030204" pitchFamily="34" charset="0"/>
                <a:cs typeface="Calibri" panose="020F0502020204030204" pitchFamily="34" charset="0"/>
              </a:rPr>
              <a:t>Le lycée d’état Jean ZAY, </a:t>
            </a:r>
            <a:r>
              <a:rPr lang="fr-FR" sz="1200" b="1" dirty="0" smtClean="0">
                <a:solidFill>
                  <a:schemeClr val="tx1"/>
                </a:solidFill>
                <a:latin typeface="Calibri" panose="020F0502020204030204" pitchFamily="34" charset="0"/>
                <a:cs typeface="Calibri" panose="020F0502020204030204" pitchFamily="34" charset="0"/>
              </a:rPr>
              <a:t>			                 </a:t>
            </a:r>
            <a:r>
              <a:rPr lang="fr-FR" sz="1200" b="1" u="sng" dirty="0" smtClean="0">
                <a:solidFill>
                  <a:schemeClr val="tx1"/>
                </a:solidFill>
                <a:latin typeface="Calibri" panose="020F0502020204030204" pitchFamily="34" charset="0"/>
                <a:cs typeface="Calibri" panose="020F0502020204030204" pitchFamily="34" charset="0"/>
              </a:rPr>
              <a:t>Site Jean ZAY</a:t>
            </a:r>
          </a:p>
          <a:p>
            <a:endParaRPr lang="fr-FR" sz="1200" b="1" dirty="0" smtClean="0">
              <a:solidFill>
                <a:schemeClr val="tx1"/>
              </a:solidFill>
              <a:latin typeface="Calibri" panose="020F0502020204030204" pitchFamily="34" charset="0"/>
              <a:cs typeface="Calibri" panose="020F0502020204030204" pitchFamily="34" charset="0"/>
            </a:endParaRPr>
          </a:p>
          <a:p>
            <a:endParaRPr lang="fr-FR" sz="1200" b="1" dirty="0">
              <a:solidFill>
                <a:schemeClr val="tx1"/>
              </a:solidFill>
              <a:latin typeface="Calibri" panose="020F0502020204030204" pitchFamily="34" charset="0"/>
              <a:cs typeface="Calibri" panose="020F0502020204030204" pitchFamily="34" charset="0"/>
            </a:endParaRPr>
          </a:p>
          <a:p>
            <a:pPr algn="ctr"/>
            <a:endParaRPr lang="fr-FR" sz="1200" b="1" dirty="0" smtClean="0">
              <a:solidFill>
                <a:schemeClr val="tx1"/>
              </a:solidFill>
              <a:latin typeface="Calibri" panose="020F0502020204030204" pitchFamily="34" charset="0"/>
              <a:cs typeface="Calibri" panose="020F0502020204030204" pitchFamily="34" charset="0"/>
            </a:endParaRPr>
          </a:p>
          <a:p>
            <a:r>
              <a:rPr lang="fr-FR" sz="1200" b="1" u="sng" dirty="0">
                <a:solidFill>
                  <a:schemeClr val="tx1"/>
                </a:solidFill>
                <a:latin typeface="Calibri" panose="020F0502020204030204" pitchFamily="34" charset="0"/>
                <a:cs typeface="Calibri" panose="020F0502020204030204" pitchFamily="34" charset="0"/>
              </a:rPr>
              <a:t>Le site Jean Zay</a:t>
            </a:r>
            <a:r>
              <a:rPr lang="fr-FR" sz="1200" b="1" u="sng" dirty="0" smtClean="0">
                <a:solidFill>
                  <a:schemeClr val="tx1"/>
                </a:solidFill>
                <a:latin typeface="Calibri" panose="020F0502020204030204" pitchFamily="34" charset="0"/>
                <a:cs typeface="Calibri" panose="020F0502020204030204" pitchFamily="34" charset="0"/>
              </a:rPr>
              <a:t>, rue </a:t>
            </a:r>
            <a:r>
              <a:rPr lang="fr-FR" sz="1200" b="1" u="sng" dirty="0">
                <a:solidFill>
                  <a:schemeClr val="tx1"/>
                </a:solidFill>
                <a:latin typeface="Calibri" panose="020F0502020204030204" pitchFamily="34" charset="0"/>
                <a:cs typeface="Calibri" panose="020F0502020204030204" pitchFamily="34" charset="0"/>
              </a:rPr>
              <a:t>du Docteur Blanche</a:t>
            </a:r>
          </a:p>
          <a:p>
            <a:endParaRPr lang="fr-FR" sz="1200" dirty="0">
              <a:solidFill>
                <a:schemeClr val="tx1"/>
              </a:solidFill>
              <a:latin typeface="Calibri" panose="020F0502020204030204" pitchFamily="34" charset="0"/>
              <a:cs typeface="Calibri" panose="020F0502020204030204" pitchFamily="34" charset="0"/>
            </a:endParaRPr>
          </a:p>
          <a:p>
            <a:r>
              <a:rPr lang="fr-FR" sz="1200" b="1" dirty="0">
                <a:solidFill>
                  <a:schemeClr val="tx1"/>
                </a:solidFill>
                <a:latin typeface="Calibri" panose="020F0502020204030204" pitchFamily="34" charset="0"/>
                <a:cs typeface="Calibri" panose="020F0502020204030204" pitchFamily="34" charset="0"/>
              </a:rPr>
              <a:t> Pour les étudiants non boursiers de CPGE n’habitant pas dans un </a:t>
            </a:r>
          </a:p>
          <a:p>
            <a:r>
              <a:rPr lang="fr-FR" sz="1200" b="1" dirty="0">
                <a:solidFill>
                  <a:schemeClr val="tx1"/>
                </a:solidFill>
                <a:latin typeface="Calibri" panose="020F0502020204030204" pitchFamily="34" charset="0"/>
                <a:cs typeface="Calibri" panose="020F0502020204030204" pitchFamily="34" charset="0"/>
              </a:rPr>
              <a:t>« QPV » : Le site Jean ZAY </a:t>
            </a:r>
            <a:r>
              <a:rPr lang="fr-FR" sz="1200" dirty="0">
                <a:solidFill>
                  <a:schemeClr val="tx1"/>
                </a:solidFill>
                <a:latin typeface="Calibri" panose="020F0502020204030204" pitchFamily="34" charset="0"/>
                <a:cs typeface="Calibri" panose="020F0502020204030204" pitchFamily="34" charset="0"/>
              </a:rPr>
              <a:t> 10, rue du Docteur Blanche, 75016 Paris</a:t>
            </a:r>
          </a:p>
          <a:p>
            <a:endParaRPr lang="fr-FR" sz="1200" dirty="0">
              <a:solidFill>
                <a:schemeClr val="tx1"/>
              </a:solidFill>
              <a:latin typeface="Calibri" panose="020F0502020204030204" pitchFamily="34" charset="0"/>
              <a:cs typeface="Calibri" panose="020F0502020204030204" pitchFamily="34" charset="0"/>
            </a:endParaRPr>
          </a:p>
          <a:p>
            <a:r>
              <a:rPr lang="fr-FR" sz="1200" dirty="0">
                <a:solidFill>
                  <a:schemeClr val="tx1"/>
                </a:solidFill>
                <a:latin typeface="Calibri" panose="020F0502020204030204" pitchFamily="34" charset="0"/>
                <a:cs typeface="Calibri" panose="020F0502020204030204" pitchFamily="34" charset="0"/>
              </a:rPr>
              <a:t>01 40 50 43 43</a:t>
            </a:r>
          </a:p>
          <a:p>
            <a:pPr lvl="0"/>
            <a:r>
              <a:rPr lang="fr-FR" sz="1200" dirty="0">
                <a:solidFill>
                  <a:schemeClr val="tx1"/>
                </a:solidFill>
                <a:latin typeface="Calibri" panose="020F0502020204030204" pitchFamily="34" charset="0"/>
                <a:cs typeface="Calibri" panose="020F0502020204030204" pitchFamily="34" charset="0"/>
              </a:rPr>
              <a:t>Saisir ses vœux sur </a:t>
            </a:r>
            <a:r>
              <a:rPr lang="fr-FR" sz="1200" b="1" dirty="0">
                <a:solidFill>
                  <a:schemeClr val="tx1"/>
                </a:solidFill>
                <a:latin typeface="Calibri" panose="020F0502020204030204" pitchFamily="34" charset="0"/>
                <a:cs typeface="Calibri" panose="020F0502020204030204" pitchFamily="34" charset="0"/>
                <a:hlinkClick r:id="rId2"/>
              </a:rPr>
              <a:t>www.parcoursup.fr</a:t>
            </a:r>
            <a:endParaRPr lang="fr-FR" sz="1200" dirty="0">
              <a:solidFill>
                <a:schemeClr val="tx1"/>
              </a:solidFill>
              <a:latin typeface="Calibri" panose="020F0502020204030204" pitchFamily="34" charset="0"/>
              <a:cs typeface="Calibri" panose="020F0502020204030204" pitchFamily="34" charset="0"/>
            </a:endParaRPr>
          </a:p>
          <a:p>
            <a:endParaRPr lang="fr-FR" sz="1200" dirty="0">
              <a:solidFill>
                <a:schemeClr val="tx1"/>
              </a:solidFill>
              <a:latin typeface="Calibri" panose="020F0502020204030204" pitchFamily="34" charset="0"/>
              <a:cs typeface="Calibri" panose="020F0502020204030204" pitchFamily="34" charset="0"/>
            </a:endParaRPr>
          </a:p>
          <a:p>
            <a:r>
              <a:rPr lang="fr-FR" sz="1200" dirty="0">
                <a:solidFill>
                  <a:schemeClr val="tx1"/>
                </a:solidFill>
                <a:latin typeface="Calibri" panose="020F0502020204030204" pitchFamily="34" charset="0"/>
                <a:cs typeface="Calibri" panose="020F0502020204030204" pitchFamily="34" charset="0"/>
              </a:rPr>
              <a:t>Site: </a:t>
            </a:r>
            <a:r>
              <a:rPr lang="fr-FR" sz="1200" u="sng" dirty="0">
                <a:solidFill>
                  <a:schemeClr val="tx1"/>
                </a:solidFill>
                <a:latin typeface="Calibri" panose="020F0502020204030204" pitchFamily="34" charset="0"/>
                <a:cs typeface="Calibri" panose="020F0502020204030204" pitchFamily="34" charset="0"/>
                <a:hlinkClick r:id="rId3"/>
              </a:rPr>
              <a:t>https://</a:t>
            </a:r>
            <a:r>
              <a:rPr lang="fr-FR" sz="1200" u="sng" dirty="0" smtClean="0">
                <a:solidFill>
                  <a:schemeClr val="tx1"/>
                </a:solidFill>
                <a:latin typeface="Calibri" panose="020F0502020204030204" pitchFamily="34" charset="0"/>
                <a:cs typeface="Calibri" panose="020F0502020204030204" pitchFamily="34" charset="0"/>
                <a:hlinkClick r:id="rId3"/>
              </a:rPr>
              <a:t>pia.acparis.fr/serail/jcms/s2_559565/fr/accueilh</a:t>
            </a:r>
            <a:endParaRPr lang="fr-FR" sz="1200" u="sng" dirty="0" smtClean="0">
              <a:solidFill>
                <a:schemeClr val="tx1"/>
              </a:solidFill>
              <a:latin typeface="Calibri" panose="020F0502020204030204" pitchFamily="34" charset="0"/>
              <a:cs typeface="Calibri" panose="020F0502020204030204" pitchFamily="34" charset="0"/>
            </a:endParaRPr>
          </a:p>
          <a:p>
            <a:endParaRPr lang="fr-FR" sz="1200" u="sng" dirty="0">
              <a:solidFill>
                <a:schemeClr val="tx1"/>
              </a:solidFill>
              <a:latin typeface="Calibri" panose="020F0502020204030204" pitchFamily="34" charset="0"/>
              <a:cs typeface="Calibri" panose="020F0502020204030204" pitchFamily="34" charset="0"/>
            </a:endParaRPr>
          </a:p>
          <a:p>
            <a:endParaRPr lang="fr-FR" sz="1200" u="sng" dirty="0" smtClean="0">
              <a:solidFill>
                <a:schemeClr val="tx1"/>
              </a:solidFill>
              <a:latin typeface="Calibri" panose="020F0502020204030204" pitchFamily="34" charset="0"/>
              <a:cs typeface="Calibri" panose="020F0502020204030204" pitchFamily="34" charset="0"/>
            </a:endParaRPr>
          </a:p>
          <a:p>
            <a:endParaRPr lang="fr-FR" sz="1200" u="sng" dirty="0">
              <a:solidFill>
                <a:schemeClr val="tx1"/>
              </a:solidFill>
              <a:latin typeface="Calibri" panose="020F0502020204030204" pitchFamily="34" charset="0"/>
              <a:cs typeface="Calibri" panose="020F0502020204030204" pitchFamily="34" charset="0"/>
            </a:endParaRPr>
          </a:p>
          <a:p>
            <a:r>
              <a:rPr lang="fr-FR" sz="1200" dirty="0">
                <a:solidFill>
                  <a:schemeClr val="tx1"/>
                </a:solidFill>
                <a:latin typeface="Calibri" panose="020F0502020204030204" pitchFamily="34" charset="0"/>
                <a:cs typeface="Calibri" panose="020F0502020204030204" pitchFamily="34" charset="0"/>
              </a:rPr>
              <a:t>Pour ces possibilités de logement les demandes passent uniquement par </a:t>
            </a:r>
            <a:r>
              <a:rPr lang="fr-FR" sz="1200" dirty="0" err="1" smtClean="0">
                <a:solidFill>
                  <a:schemeClr val="tx1"/>
                </a:solidFill>
                <a:latin typeface="Calibri" panose="020F0502020204030204" pitchFamily="34" charset="0"/>
                <a:cs typeface="Calibri" panose="020F0502020204030204" pitchFamily="34" charset="0"/>
              </a:rPr>
              <a:t>Parcoursup</a:t>
            </a:r>
            <a:endParaRPr lang="fr-FR" sz="12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817557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85000"/>
          </a:schemeClr>
        </a:solidFill>
        <a:effectLst/>
      </p:bgPr>
    </p:bg>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0BBC1377-C7B4-4FA7-A7A5-8EC6ABE6AB90}" type="slidenum">
              <a:rPr lang="fr-FR"/>
              <a:pPr>
                <a:defRPr/>
              </a:pPr>
              <a:t>7</a:t>
            </a:fld>
            <a:endParaRPr lang="fr-FR" dirty="0"/>
          </a:p>
        </p:txBody>
      </p:sp>
      <p:sp>
        <p:nvSpPr>
          <p:cNvPr id="5" name="ZoneTexte 4"/>
          <p:cNvSpPr txBox="1"/>
          <p:nvPr/>
        </p:nvSpPr>
        <p:spPr>
          <a:xfrm>
            <a:off x="3810000" y="7543800"/>
            <a:ext cx="184731" cy="307777"/>
          </a:xfrm>
          <a:prstGeom prst="rect">
            <a:avLst/>
          </a:prstGeom>
          <a:noFill/>
        </p:spPr>
        <p:txBody>
          <a:bodyPr wrap="none" rtlCol="0">
            <a:spAutoFit/>
          </a:bodyPr>
          <a:lstStyle/>
          <a:p>
            <a:endParaRPr lang="fr-FR" sz="1400" dirty="0">
              <a:latin typeface="LLG Type" panose="00000500000000000000" pitchFamily="50" charset="0"/>
            </a:endParaRPr>
          </a:p>
        </p:txBody>
      </p:sp>
      <p:sp>
        <p:nvSpPr>
          <p:cNvPr id="7" name="Parchemin vertical 6"/>
          <p:cNvSpPr/>
          <p:nvPr/>
        </p:nvSpPr>
        <p:spPr>
          <a:xfrm rot="10800000" flipH="1" flipV="1">
            <a:off x="457200" y="152400"/>
            <a:ext cx="4038600" cy="2971801"/>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latin typeface="Calibri" panose="020F0502020204030204" pitchFamily="34" charset="0"/>
                <a:cs typeface="Calibri" panose="020F0502020204030204" pitchFamily="34" charset="0"/>
              </a:rPr>
              <a:t>Re</a:t>
            </a:r>
            <a:r>
              <a:rPr lang="fr-FR" dirty="0">
                <a:solidFill>
                  <a:schemeClr val="tx1"/>
                </a:solidFill>
                <a:latin typeface="Calibri" panose="020F0502020204030204" pitchFamily="34" charset="0"/>
                <a:cs typeface="Calibri" panose="020F0502020204030204" pitchFamily="34" charset="0"/>
              </a:rPr>
              <a:t>chercher une chambre</a:t>
            </a:r>
          </a:p>
          <a:p>
            <a:pPr algn="ctr"/>
            <a:r>
              <a:rPr lang="fr-FR" dirty="0" smtClean="0">
                <a:solidFill>
                  <a:schemeClr val="tx1"/>
                </a:solidFill>
                <a:latin typeface="Calibri" panose="020F0502020204030204" pitchFamily="34" charset="0"/>
                <a:cs typeface="Calibri" panose="020F0502020204030204" pitchFamily="34" charset="0"/>
              </a:rPr>
              <a:t>dans une résidence universitaire.</a:t>
            </a:r>
            <a:endParaRPr lang="fr-FR" dirty="0">
              <a:solidFill>
                <a:schemeClr val="tx1"/>
              </a:solidFill>
              <a:latin typeface="Calibri" panose="020F0502020204030204" pitchFamily="34" charset="0"/>
              <a:cs typeface="Calibri" panose="020F0502020204030204" pitchFamily="34" charset="0"/>
            </a:endParaRPr>
          </a:p>
        </p:txBody>
      </p:sp>
      <p:sp>
        <p:nvSpPr>
          <p:cNvPr id="9" name="Organigramme : Bande perforée 8"/>
          <p:cNvSpPr/>
          <p:nvPr/>
        </p:nvSpPr>
        <p:spPr>
          <a:xfrm>
            <a:off x="76200" y="3276600"/>
            <a:ext cx="5486400" cy="5410200"/>
          </a:xfrm>
          <a:prstGeom prst="flowChartPunched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1100" b="1" dirty="0" smtClean="0">
              <a:solidFill>
                <a:schemeClr val="tx1"/>
              </a:solidFill>
              <a:latin typeface="LLG Type" panose="00000500000000000000" pitchFamily="50" charset="0"/>
            </a:endParaRPr>
          </a:p>
          <a:p>
            <a:endParaRPr lang="fr-FR" sz="1100" b="1" dirty="0" smtClean="0">
              <a:solidFill>
                <a:schemeClr val="tx1"/>
              </a:solidFill>
              <a:latin typeface="LLG Type" panose="00000500000000000000" pitchFamily="50" charset="0"/>
            </a:endParaRPr>
          </a:p>
          <a:p>
            <a:endParaRPr lang="fr-FR" sz="1100" b="1" dirty="0">
              <a:solidFill>
                <a:schemeClr val="tx1"/>
              </a:solidFill>
              <a:latin typeface="LLG Type" panose="00000500000000000000" pitchFamily="50" charset="0"/>
            </a:endParaRPr>
          </a:p>
          <a:p>
            <a:pPr algn="ctr"/>
            <a:endParaRPr lang="fr-FR" sz="1400" b="1" dirty="0" smtClean="0">
              <a:solidFill>
                <a:schemeClr val="tx1"/>
              </a:solidFill>
              <a:latin typeface="LLG Type" panose="00000500000000000000" pitchFamily="50" charset="0"/>
            </a:endParaRPr>
          </a:p>
          <a:p>
            <a:r>
              <a:rPr lang="fr-FR" sz="1400" dirty="0">
                <a:solidFill>
                  <a:schemeClr val="tx1"/>
                </a:solidFill>
                <a:latin typeface="Calibri" panose="020F0502020204030204" pitchFamily="34" charset="0"/>
                <a:cs typeface="Calibri" panose="020F0502020204030204" pitchFamily="34" charset="0"/>
              </a:rPr>
              <a:t>Il est possible de demander une résidence universitaire. </a:t>
            </a:r>
            <a:r>
              <a:rPr lang="fr-FR" sz="1400" dirty="0" smtClean="0">
                <a:solidFill>
                  <a:schemeClr val="tx1"/>
                </a:solidFill>
                <a:latin typeface="Calibri" panose="020F0502020204030204" pitchFamily="34" charset="0"/>
                <a:cs typeface="Calibri" panose="020F0502020204030204" pitchFamily="34" charset="0"/>
              </a:rPr>
              <a:t>Le nombre </a:t>
            </a:r>
            <a:r>
              <a:rPr lang="fr-FR" sz="1400" dirty="0">
                <a:solidFill>
                  <a:schemeClr val="tx1"/>
                </a:solidFill>
                <a:latin typeface="Calibri" panose="020F0502020204030204" pitchFamily="34" charset="0"/>
                <a:cs typeface="Calibri" panose="020F0502020204030204" pitchFamily="34" charset="0"/>
              </a:rPr>
              <a:t>des places est limité .</a:t>
            </a:r>
          </a:p>
          <a:p>
            <a:endParaRPr lang="fr-FR" sz="1400" dirty="0">
              <a:solidFill>
                <a:schemeClr val="tx1"/>
              </a:solidFill>
              <a:latin typeface="Calibri" panose="020F0502020204030204" pitchFamily="34" charset="0"/>
              <a:cs typeface="Calibri" panose="020F0502020204030204" pitchFamily="34" charset="0"/>
            </a:endParaRPr>
          </a:p>
          <a:p>
            <a:endParaRPr lang="fr-FR" sz="1400" dirty="0">
              <a:solidFill>
                <a:schemeClr val="tx1"/>
              </a:solidFill>
              <a:latin typeface="Calibri" panose="020F0502020204030204" pitchFamily="34" charset="0"/>
              <a:cs typeface="Calibri" panose="020F0502020204030204" pitchFamily="34" charset="0"/>
            </a:endParaRPr>
          </a:p>
          <a:p>
            <a:r>
              <a:rPr lang="fr-FR" sz="1400" dirty="0">
                <a:solidFill>
                  <a:schemeClr val="tx1"/>
                </a:solidFill>
                <a:latin typeface="Calibri" panose="020F0502020204030204" pitchFamily="34" charset="0"/>
                <a:cs typeface="Calibri" panose="020F0502020204030204" pitchFamily="34" charset="0"/>
              </a:rPr>
              <a:t>Demande (Dossier Social étudiant) à constituer au cours du premier trimestre </a:t>
            </a:r>
            <a:r>
              <a:rPr lang="fr-FR" sz="1400" dirty="0" smtClean="0">
                <a:solidFill>
                  <a:schemeClr val="tx1"/>
                </a:solidFill>
                <a:latin typeface="Calibri" panose="020F0502020204030204" pitchFamily="34" charset="0"/>
                <a:cs typeface="Calibri" panose="020F0502020204030204" pitchFamily="34" charset="0"/>
              </a:rPr>
              <a:t>de l’année civile de terminale sur </a:t>
            </a:r>
            <a:r>
              <a:rPr lang="fr-FR" sz="1400" dirty="0">
                <a:solidFill>
                  <a:schemeClr val="tx1"/>
                </a:solidFill>
                <a:latin typeface="Calibri" panose="020F0502020204030204" pitchFamily="34" charset="0"/>
                <a:cs typeface="Calibri" panose="020F0502020204030204" pitchFamily="34" charset="0"/>
              </a:rPr>
              <a:t>le </a:t>
            </a:r>
            <a:r>
              <a:rPr lang="fr-FR" sz="1400" dirty="0" smtClean="0">
                <a:solidFill>
                  <a:schemeClr val="tx1"/>
                </a:solidFill>
                <a:latin typeface="Calibri" panose="020F0502020204030204" pitchFamily="34" charset="0"/>
                <a:cs typeface="Calibri" panose="020F0502020204030204" pitchFamily="34" charset="0"/>
              </a:rPr>
              <a:t>site :</a:t>
            </a:r>
            <a:endParaRPr lang="fr-FR" sz="1400" dirty="0">
              <a:solidFill>
                <a:schemeClr val="tx1"/>
              </a:solidFill>
              <a:latin typeface="Calibri" panose="020F0502020204030204" pitchFamily="34" charset="0"/>
              <a:cs typeface="Calibri" panose="020F0502020204030204" pitchFamily="34" charset="0"/>
            </a:endParaRPr>
          </a:p>
          <a:p>
            <a:endParaRPr lang="fr-FR" sz="1400" dirty="0">
              <a:solidFill>
                <a:schemeClr val="tx1"/>
              </a:solidFill>
              <a:latin typeface="Calibri" panose="020F0502020204030204" pitchFamily="34" charset="0"/>
              <a:cs typeface="Calibri" panose="020F0502020204030204" pitchFamily="34" charset="0"/>
            </a:endParaRPr>
          </a:p>
          <a:p>
            <a:r>
              <a:rPr lang="fr-FR" sz="1400" dirty="0">
                <a:solidFill>
                  <a:schemeClr val="tx1"/>
                </a:solidFill>
                <a:latin typeface="Calibri" panose="020F0502020204030204" pitchFamily="34" charset="0"/>
                <a:cs typeface="Calibri" panose="020F0502020204030204" pitchFamily="34" charset="0"/>
              </a:rPr>
              <a:t> </a:t>
            </a:r>
            <a:r>
              <a:rPr lang="fr-FR" sz="1400" b="1" dirty="0">
                <a:solidFill>
                  <a:schemeClr val="tx1"/>
                </a:solidFill>
                <a:latin typeface="Calibri" panose="020F0502020204030204" pitchFamily="34" charset="0"/>
                <a:cs typeface="Calibri" panose="020F0502020204030204" pitchFamily="34" charset="0"/>
                <a:hlinkClick r:id="rId2"/>
              </a:rPr>
              <a:t>https://www.messervices.etudiant.gouv.fr</a:t>
            </a:r>
            <a:endParaRPr lang="fr-FR" sz="14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70420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85000"/>
          </a:schemeClr>
        </a:solidFill>
        <a:effectLst/>
      </p:bgPr>
    </p:bg>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0BBC1377-C7B4-4FA7-A7A5-8EC6ABE6AB90}" type="slidenum">
              <a:rPr lang="fr-FR"/>
              <a:pPr>
                <a:defRPr/>
              </a:pPr>
              <a:t>8</a:t>
            </a:fld>
            <a:endParaRPr lang="fr-FR" dirty="0"/>
          </a:p>
        </p:txBody>
      </p:sp>
      <p:sp>
        <p:nvSpPr>
          <p:cNvPr id="5" name="ZoneTexte 4"/>
          <p:cNvSpPr txBox="1"/>
          <p:nvPr/>
        </p:nvSpPr>
        <p:spPr>
          <a:xfrm>
            <a:off x="3810000" y="7543800"/>
            <a:ext cx="184731" cy="307777"/>
          </a:xfrm>
          <a:prstGeom prst="rect">
            <a:avLst/>
          </a:prstGeom>
          <a:noFill/>
        </p:spPr>
        <p:txBody>
          <a:bodyPr wrap="none" rtlCol="0">
            <a:spAutoFit/>
          </a:bodyPr>
          <a:lstStyle/>
          <a:p>
            <a:endParaRPr lang="fr-FR" sz="1400" dirty="0">
              <a:latin typeface="LLG Type" panose="00000500000000000000" pitchFamily="50" charset="0"/>
            </a:endParaRPr>
          </a:p>
        </p:txBody>
      </p:sp>
      <p:sp>
        <p:nvSpPr>
          <p:cNvPr id="7" name="Parchemin vertical 6"/>
          <p:cNvSpPr/>
          <p:nvPr/>
        </p:nvSpPr>
        <p:spPr>
          <a:xfrm rot="10800000" flipH="1" flipV="1">
            <a:off x="762000" y="152401"/>
            <a:ext cx="3733800" cy="2133600"/>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latin typeface="Calibri" panose="020F0502020204030204" pitchFamily="34" charset="0"/>
                <a:cs typeface="Calibri" panose="020F0502020204030204" pitchFamily="34" charset="0"/>
              </a:rPr>
              <a:t>Le </a:t>
            </a:r>
            <a:r>
              <a:rPr lang="fr-FR" dirty="0">
                <a:solidFill>
                  <a:schemeClr val="tx1"/>
                </a:solidFill>
                <a:latin typeface="Calibri" panose="020F0502020204030204" pitchFamily="34" charset="0"/>
                <a:cs typeface="Calibri" panose="020F0502020204030204" pitchFamily="34" charset="0"/>
              </a:rPr>
              <a:t>cas particulier des étudiants du </a:t>
            </a:r>
            <a:r>
              <a:rPr lang="fr-FR" dirty="0" smtClean="0">
                <a:solidFill>
                  <a:schemeClr val="tx1"/>
                </a:solidFill>
                <a:latin typeface="Calibri" panose="020F0502020204030204" pitchFamily="34" charset="0"/>
                <a:cs typeface="Calibri" panose="020F0502020204030204" pitchFamily="34" charset="0"/>
              </a:rPr>
              <a:t>CPES</a:t>
            </a:r>
            <a:endParaRPr lang="fr-FR" dirty="0">
              <a:solidFill>
                <a:schemeClr val="tx1"/>
              </a:solidFill>
              <a:latin typeface="Calibri" panose="020F0502020204030204" pitchFamily="34" charset="0"/>
              <a:cs typeface="Calibri" panose="020F0502020204030204" pitchFamily="34" charset="0"/>
            </a:endParaRPr>
          </a:p>
        </p:txBody>
      </p:sp>
      <p:sp>
        <p:nvSpPr>
          <p:cNvPr id="9" name="Organigramme : Bande perforée 8"/>
          <p:cNvSpPr/>
          <p:nvPr/>
        </p:nvSpPr>
        <p:spPr>
          <a:xfrm>
            <a:off x="304800" y="2286002"/>
            <a:ext cx="5638800" cy="7315198"/>
          </a:xfrm>
          <a:prstGeom prst="flowChartPunched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1100" b="1" dirty="0" smtClean="0">
              <a:solidFill>
                <a:schemeClr val="tx1"/>
              </a:solidFill>
              <a:latin typeface="LLG Type" panose="00000500000000000000" pitchFamily="50" charset="0"/>
            </a:endParaRPr>
          </a:p>
          <a:p>
            <a:endParaRPr lang="fr-FR" sz="1100" b="1" dirty="0" smtClean="0">
              <a:solidFill>
                <a:schemeClr val="tx1"/>
              </a:solidFill>
              <a:latin typeface="LLG Type" panose="00000500000000000000" pitchFamily="50" charset="0"/>
            </a:endParaRPr>
          </a:p>
          <a:p>
            <a:endParaRPr lang="fr-FR" sz="1400" b="1" dirty="0">
              <a:solidFill>
                <a:schemeClr val="tx1"/>
              </a:solidFill>
              <a:latin typeface="LLG Type" panose="00000500000000000000" pitchFamily="50" charset="0"/>
            </a:endParaRPr>
          </a:p>
          <a:p>
            <a:r>
              <a:rPr lang="fr-FR" sz="1400" b="1" dirty="0" smtClean="0">
                <a:solidFill>
                  <a:schemeClr val="tx1"/>
                </a:solidFill>
                <a:latin typeface="Calibri" panose="020F0502020204030204" pitchFamily="34" charset="0"/>
                <a:cs typeface="Calibri" panose="020F0502020204030204" pitchFamily="34" charset="0"/>
              </a:rPr>
              <a:t>Il </a:t>
            </a:r>
            <a:r>
              <a:rPr lang="fr-FR" sz="1400" b="1" dirty="0">
                <a:solidFill>
                  <a:schemeClr val="tx1"/>
                </a:solidFill>
                <a:latin typeface="Calibri" panose="020F0502020204030204" pitchFamily="34" charset="0"/>
                <a:cs typeface="Calibri" panose="020F0502020204030204" pitchFamily="34" charset="0"/>
              </a:rPr>
              <a:t>existe des aides spécifiques et des places en logement CROUS dédiées au CPES</a:t>
            </a:r>
            <a:r>
              <a:rPr lang="fr-FR" sz="1400" dirty="0">
                <a:solidFill>
                  <a:schemeClr val="tx1"/>
                </a:solidFill>
                <a:latin typeface="Calibri" panose="020F0502020204030204" pitchFamily="34" charset="0"/>
                <a:cs typeface="Calibri" panose="020F0502020204030204" pitchFamily="34" charset="0"/>
              </a:rPr>
              <a:t>.</a:t>
            </a:r>
          </a:p>
          <a:p>
            <a:endParaRPr lang="fr-FR" sz="1400" dirty="0">
              <a:solidFill>
                <a:schemeClr val="tx1"/>
              </a:solidFill>
              <a:latin typeface="Calibri" panose="020F0502020204030204" pitchFamily="34" charset="0"/>
              <a:cs typeface="Calibri" panose="020F0502020204030204" pitchFamily="34" charset="0"/>
            </a:endParaRPr>
          </a:p>
          <a:p>
            <a:r>
              <a:rPr lang="fr-FR" sz="1400" dirty="0">
                <a:solidFill>
                  <a:schemeClr val="tx1"/>
                </a:solidFill>
                <a:latin typeface="Calibri" panose="020F0502020204030204" pitchFamily="34" charset="0"/>
                <a:cs typeface="Calibri" panose="020F0502020204030204" pitchFamily="34" charset="0"/>
              </a:rPr>
              <a:t/>
            </a:r>
            <a:br>
              <a:rPr lang="fr-FR" sz="1400" dirty="0">
                <a:solidFill>
                  <a:schemeClr val="tx1"/>
                </a:solidFill>
                <a:latin typeface="Calibri" panose="020F0502020204030204" pitchFamily="34" charset="0"/>
                <a:cs typeface="Calibri" panose="020F0502020204030204" pitchFamily="34" charset="0"/>
              </a:rPr>
            </a:br>
            <a:r>
              <a:rPr lang="fr-FR" sz="1400" dirty="0">
                <a:solidFill>
                  <a:schemeClr val="tx1"/>
                </a:solidFill>
                <a:latin typeface="Calibri" panose="020F0502020204030204" pitchFamily="34" charset="0"/>
                <a:cs typeface="Calibri" panose="020F0502020204030204" pitchFamily="34" charset="0"/>
              </a:rPr>
              <a:t>Les élèves du CPES sont invités à se rapprocher du service logement de PSL et à consulter les informations disponibles sur le site à </a:t>
            </a:r>
            <a:r>
              <a:rPr lang="fr-FR" sz="1400" dirty="0" smtClean="0">
                <a:solidFill>
                  <a:schemeClr val="tx1"/>
                </a:solidFill>
                <a:latin typeface="Calibri" panose="020F0502020204030204" pitchFamily="34" charset="0"/>
                <a:cs typeface="Calibri" panose="020F0502020204030204" pitchFamily="34" charset="0"/>
              </a:rPr>
              <a:t>l’adresse :</a:t>
            </a:r>
            <a:endParaRPr lang="fr-FR" sz="1400" dirty="0">
              <a:solidFill>
                <a:schemeClr val="tx1"/>
              </a:solidFill>
              <a:latin typeface="Calibri" panose="020F0502020204030204" pitchFamily="34" charset="0"/>
              <a:cs typeface="Calibri" panose="020F0502020204030204" pitchFamily="34" charset="0"/>
            </a:endParaRPr>
          </a:p>
          <a:p>
            <a:endParaRPr lang="fr-FR" sz="1400" dirty="0">
              <a:solidFill>
                <a:schemeClr val="tx1"/>
              </a:solidFill>
              <a:latin typeface="Calibri" panose="020F0502020204030204" pitchFamily="34" charset="0"/>
              <a:cs typeface="Calibri" panose="020F0502020204030204" pitchFamily="34" charset="0"/>
            </a:endParaRPr>
          </a:p>
          <a:p>
            <a:endParaRPr lang="fr-FR" sz="1400" dirty="0">
              <a:solidFill>
                <a:schemeClr val="tx1"/>
              </a:solidFill>
              <a:latin typeface="Calibri" panose="020F0502020204030204" pitchFamily="34" charset="0"/>
              <a:cs typeface="Calibri" panose="020F0502020204030204" pitchFamily="34" charset="0"/>
            </a:endParaRPr>
          </a:p>
          <a:p>
            <a:endParaRPr lang="fr-FR" sz="1400" dirty="0">
              <a:solidFill>
                <a:schemeClr val="tx1"/>
              </a:solidFill>
              <a:latin typeface="Calibri" panose="020F0502020204030204" pitchFamily="34" charset="0"/>
              <a:cs typeface="Calibri" panose="020F0502020204030204" pitchFamily="34" charset="0"/>
            </a:endParaRPr>
          </a:p>
          <a:p>
            <a:r>
              <a:rPr lang="fr-FR" sz="1400" dirty="0">
                <a:solidFill>
                  <a:schemeClr val="tx1"/>
                </a:solidFill>
                <a:latin typeface="Calibri" panose="020F0502020204030204" pitchFamily="34" charset="0"/>
                <a:cs typeface="Calibri" panose="020F0502020204030204" pitchFamily="34" charset="0"/>
              </a:rPr>
              <a:t> </a:t>
            </a:r>
            <a:r>
              <a:rPr lang="fr-FR" sz="1400" b="1" dirty="0">
                <a:solidFill>
                  <a:schemeClr val="tx1"/>
                </a:solidFill>
                <a:latin typeface="Calibri" panose="020F0502020204030204" pitchFamily="34" charset="0"/>
                <a:cs typeface="Calibri" panose="020F0502020204030204" pitchFamily="34" charset="0"/>
                <a:hlinkClick r:id="rId2"/>
              </a:rPr>
              <a:t>https://psl.eu/vie-de-campus/le-service-accueil-logement-de-psl</a:t>
            </a:r>
            <a:endParaRPr lang="fr-FR" sz="1400" b="1" dirty="0">
              <a:solidFill>
                <a:schemeClr val="tx1"/>
              </a:solidFill>
              <a:latin typeface="Calibri" panose="020F0502020204030204" pitchFamily="34" charset="0"/>
              <a:cs typeface="Calibri" panose="020F0502020204030204" pitchFamily="34" charset="0"/>
            </a:endParaRPr>
          </a:p>
          <a:p>
            <a:endParaRPr lang="fr-FR" sz="1400" b="1" dirty="0">
              <a:solidFill>
                <a:schemeClr val="tx1"/>
              </a:solidFill>
              <a:latin typeface="Calibri" panose="020F0502020204030204" pitchFamily="34" charset="0"/>
              <a:cs typeface="Calibri" panose="020F0502020204030204" pitchFamily="34" charset="0"/>
            </a:endParaRPr>
          </a:p>
          <a:p>
            <a:endParaRPr lang="fr-FR" sz="1400" b="1" dirty="0">
              <a:solidFill>
                <a:schemeClr val="tx1"/>
              </a:solidFill>
              <a:latin typeface="Calibri" panose="020F0502020204030204" pitchFamily="34" charset="0"/>
              <a:cs typeface="Calibri" panose="020F0502020204030204" pitchFamily="34" charset="0"/>
            </a:endParaRPr>
          </a:p>
          <a:p>
            <a:endParaRPr lang="fr-FR" sz="1400" dirty="0">
              <a:solidFill>
                <a:schemeClr val="tx1"/>
              </a:solidFill>
              <a:latin typeface="Calibri" panose="020F0502020204030204" pitchFamily="34" charset="0"/>
              <a:cs typeface="Calibri" panose="020F0502020204030204" pitchFamily="34" charset="0"/>
            </a:endParaRPr>
          </a:p>
          <a:p>
            <a:r>
              <a:rPr lang="fr-FR" sz="1400" dirty="0">
                <a:solidFill>
                  <a:schemeClr val="tx1"/>
                </a:solidFill>
                <a:latin typeface="Calibri" panose="020F0502020204030204" pitchFamily="34" charset="0"/>
                <a:cs typeface="Calibri" panose="020F0502020204030204" pitchFamily="34" charset="0"/>
              </a:rPr>
              <a:t>Vous pouvez aussi trouver toutes les informations concernant notre CPES sur</a:t>
            </a:r>
          </a:p>
          <a:p>
            <a:r>
              <a:rPr lang="fr-FR" sz="1400" u="sng" dirty="0">
                <a:solidFill>
                  <a:schemeClr val="tx1"/>
                </a:solidFill>
                <a:latin typeface="Calibri" panose="020F0502020204030204" pitchFamily="34" charset="0"/>
                <a:cs typeface="Calibri" panose="020F0502020204030204" pitchFamily="34" charset="0"/>
                <a:hlinkClick r:id="rId3"/>
              </a:rPr>
              <a:t>https://psl.eu/formation/cpes-psl-louis-le-grand</a:t>
            </a:r>
            <a:endParaRPr lang="fr-FR" sz="14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501147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85000"/>
          </a:schemeClr>
        </a:solidFill>
        <a:effectLst/>
      </p:bgPr>
    </p:bg>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0BBC1377-C7B4-4FA7-A7A5-8EC6ABE6AB90}" type="slidenum">
              <a:rPr lang="fr-FR"/>
              <a:pPr>
                <a:defRPr/>
              </a:pPr>
              <a:t>9</a:t>
            </a:fld>
            <a:endParaRPr lang="fr-FR" dirty="0"/>
          </a:p>
        </p:txBody>
      </p:sp>
      <p:sp>
        <p:nvSpPr>
          <p:cNvPr id="5" name="ZoneTexte 4"/>
          <p:cNvSpPr txBox="1"/>
          <p:nvPr/>
        </p:nvSpPr>
        <p:spPr>
          <a:xfrm>
            <a:off x="3810000" y="7543800"/>
            <a:ext cx="184731" cy="307777"/>
          </a:xfrm>
          <a:prstGeom prst="rect">
            <a:avLst/>
          </a:prstGeom>
          <a:noFill/>
        </p:spPr>
        <p:txBody>
          <a:bodyPr wrap="none" rtlCol="0">
            <a:spAutoFit/>
          </a:bodyPr>
          <a:lstStyle/>
          <a:p>
            <a:endParaRPr lang="fr-FR" sz="1400" dirty="0">
              <a:latin typeface="LLG Type" panose="00000500000000000000" pitchFamily="50" charset="0"/>
            </a:endParaRPr>
          </a:p>
        </p:txBody>
      </p:sp>
      <p:sp>
        <p:nvSpPr>
          <p:cNvPr id="7" name="Parchemin vertical 6"/>
          <p:cNvSpPr/>
          <p:nvPr/>
        </p:nvSpPr>
        <p:spPr>
          <a:xfrm rot="10800000" flipH="1" flipV="1">
            <a:off x="457200" y="152401"/>
            <a:ext cx="3581400" cy="5105399"/>
          </a:xfrm>
          <a:prstGeom prst="vertic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b="1" dirty="0" smtClean="0">
              <a:solidFill>
                <a:schemeClr val="tx1"/>
              </a:solidFill>
              <a:latin typeface="Calibri" panose="020F0502020204030204" pitchFamily="34" charset="0"/>
              <a:cs typeface="Calibri" panose="020F0502020204030204" pitchFamily="34" charset="0"/>
            </a:endParaRPr>
          </a:p>
          <a:p>
            <a:pPr algn="ctr"/>
            <a:r>
              <a:rPr lang="fr-FR" sz="1400" b="1" dirty="0" smtClean="0">
                <a:solidFill>
                  <a:schemeClr val="tx1"/>
                </a:solidFill>
                <a:latin typeface="Calibri" panose="020F0502020204030204" pitchFamily="34" charset="0"/>
                <a:cs typeface="Calibri" panose="020F0502020204030204" pitchFamily="34" charset="0"/>
              </a:rPr>
              <a:t>Répertoire </a:t>
            </a:r>
            <a:r>
              <a:rPr lang="fr-FR" sz="1400" b="1" dirty="0">
                <a:solidFill>
                  <a:schemeClr val="tx1"/>
                </a:solidFill>
                <a:latin typeface="Calibri" panose="020F0502020204030204" pitchFamily="34" charset="0"/>
                <a:cs typeface="Calibri" panose="020F0502020204030204" pitchFamily="34" charset="0"/>
              </a:rPr>
              <a:t>des foyers pour </a:t>
            </a:r>
            <a:r>
              <a:rPr lang="fr-FR" sz="1400" b="1" dirty="0" smtClean="0">
                <a:solidFill>
                  <a:schemeClr val="tx1"/>
                </a:solidFill>
                <a:latin typeface="Calibri" panose="020F0502020204030204" pitchFamily="34" charset="0"/>
                <a:cs typeface="Calibri" panose="020F0502020204030204" pitchFamily="34" charset="0"/>
              </a:rPr>
              <a:t>étudiants.</a:t>
            </a:r>
          </a:p>
          <a:p>
            <a:pPr algn="ctr"/>
            <a:endParaRPr lang="fr-FR" sz="1400" b="1" dirty="0" smtClean="0">
              <a:solidFill>
                <a:schemeClr val="tx1"/>
              </a:solidFill>
              <a:latin typeface="Calibri" panose="020F0502020204030204" pitchFamily="34" charset="0"/>
              <a:cs typeface="Calibri" panose="020F0502020204030204" pitchFamily="34" charset="0"/>
            </a:endParaRPr>
          </a:p>
          <a:p>
            <a:pPr algn="ctr"/>
            <a:r>
              <a:rPr lang="fr-FR" sz="1400" b="1" dirty="0" smtClean="0">
                <a:solidFill>
                  <a:schemeClr val="tx1"/>
                </a:solidFill>
                <a:latin typeface="Calibri" panose="020F0502020204030204" pitchFamily="34" charset="0"/>
                <a:cs typeface="Calibri" panose="020F0502020204030204" pitchFamily="34" charset="0"/>
              </a:rPr>
              <a:t>Attention, les différents foyers demandent en général  de prendre contact dès la fin du mois de mars ou au mois d’avril car ils ont presque tous un système de liste d’attente. Si vous avez ensuite une place à l’internat de l’établissement de votre choix sur </a:t>
            </a:r>
            <a:r>
              <a:rPr lang="fr-FR" sz="1400" b="1" dirty="0" err="1">
                <a:solidFill>
                  <a:schemeClr val="tx1"/>
                </a:solidFill>
                <a:latin typeface="Calibri" panose="020F0502020204030204" pitchFamily="34" charset="0"/>
                <a:cs typeface="Calibri" panose="020F0502020204030204" pitchFamily="34" charset="0"/>
              </a:rPr>
              <a:t>P</a:t>
            </a:r>
            <a:r>
              <a:rPr lang="fr-FR" sz="1400" b="1" dirty="0" err="1" smtClean="0">
                <a:solidFill>
                  <a:schemeClr val="tx1"/>
                </a:solidFill>
                <a:latin typeface="Calibri" panose="020F0502020204030204" pitchFamily="34" charset="0"/>
                <a:cs typeface="Calibri" panose="020F0502020204030204" pitchFamily="34" charset="0"/>
              </a:rPr>
              <a:t>arcoursup</a:t>
            </a:r>
            <a:r>
              <a:rPr lang="fr-FR" sz="1400" b="1" dirty="0" smtClean="0">
                <a:solidFill>
                  <a:schemeClr val="tx1"/>
                </a:solidFill>
                <a:latin typeface="Calibri" panose="020F0502020204030204" pitchFamily="34" charset="0"/>
                <a:cs typeface="Calibri" panose="020F0502020204030204" pitchFamily="34" charset="0"/>
              </a:rPr>
              <a:t>, vous pourrez vous désister des listes d’attentes des différents foyers. Par contre si vous postulez trop tard sans être sur liste d’attente cela minimise vos chances de logement par cette voie</a:t>
            </a:r>
            <a:r>
              <a:rPr lang="fr-FR" b="1" dirty="0">
                <a:solidFill>
                  <a:schemeClr val="tx1"/>
                </a:solidFill>
                <a:latin typeface="Calibri" panose="020F0502020204030204" pitchFamily="34" charset="0"/>
                <a:cs typeface="Calibri" panose="020F0502020204030204" pitchFamily="34" charset="0"/>
              </a:rPr>
              <a:t/>
            </a:r>
            <a:br>
              <a:rPr lang="fr-FR" b="1" dirty="0">
                <a:solidFill>
                  <a:schemeClr val="tx1"/>
                </a:solidFill>
                <a:latin typeface="Calibri" panose="020F0502020204030204" pitchFamily="34" charset="0"/>
                <a:cs typeface="Calibri" panose="020F0502020204030204" pitchFamily="34" charset="0"/>
              </a:rPr>
            </a:br>
            <a:endParaRPr lang="fr-FR" dirty="0">
              <a:solidFill>
                <a:schemeClr val="tx1"/>
              </a:solidFill>
              <a:latin typeface="Calibri" panose="020F0502020204030204" pitchFamily="34" charset="0"/>
              <a:cs typeface="Calibri" panose="020F0502020204030204" pitchFamily="34" charset="0"/>
            </a:endParaRPr>
          </a:p>
        </p:txBody>
      </p:sp>
      <p:sp>
        <p:nvSpPr>
          <p:cNvPr id="9" name="Organigramme : Bande perforée 8"/>
          <p:cNvSpPr/>
          <p:nvPr/>
        </p:nvSpPr>
        <p:spPr>
          <a:xfrm>
            <a:off x="762000" y="5105400"/>
            <a:ext cx="4983241" cy="3305175"/>
          </a:xfrm>
          <a:prstGeom prst="flowChartPunched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1100" b="1" dirty="0" smtClean="0">
              <a:solidFill>
                <a:schemeClr val="tx1"/>
              </a:solidFill>
              <a:latin typeface="LLG Type" panose="00000500000000000000" pitchFamily="50" charset="0"/>
            </a:endParaRPr>
          </a:p>
          <a:p>
            <a:endParaRPr lang="fr-FR" sz="1100" b="1" dirty="0">
              <a:solidFill>
                <a:schemeClr val="tx1"/>
              </a:solidFill>
              <a:latin typeface="LLG Type" panose="00000500000000000000" pitchFamily="50" charset="0"/>
            </a:endParaRPr>
          </a:p>
          <a:p>
            <a:r>
              <a:rPr lang="fr-FR" sz="1200" dirty="0">
                <a:solidFill>
                  <a:schemeClr val="tx1"/>
                </a:solidFill>
                <a:latin typeface="Calibri" panose="020F0502020204030204" pitchFamily="34" charset="0"/>
                <a:cs typeface="Calibri" panose="020F0502020204030204" pitchFamily="34" charset="0"/>
              </a:rPr>
              <a:t>A Paris, il existe de nombreux foyers pour étudiants autour du lycée </a:t>
            </a:r>
            <a:r>
              <a:rPr lang="fr-FR" sz="1200" dirty="0" smtClean="0">
                <a:solidFill>
                  <a:schemeClr val="tx1"/>
                </a:solidFill>
                <a:latin typeface="Calibri" panose="020F0502020204030204" pitchFamily="34" charset="0"/>
                <a:cs typeface="Calibri" panose="020F0502020204030204" pitchFamily="34" charset="0"/>
              </a:rPr>
              <a:t>Louis-le-Grand</a:t>
            </a:r>
            <a:r>
              <a:rPr lang="fr-FR" sz="1200" dirty="0">
                <a:solidFill>
                  <a:schemeClr val="tx1"/>
                </a:solidFill>
                <a:latin typeface="Calibri" panose="020F0502020204030204" pitchFamily="34" charset="0"/>
                <a:cs typeface="Calibri" panose="020F0502020204030204" pitchFamily="34" charset="0"/>
              </a:rPr>
              <a:t>.</a:t>
            </a:r>
          </a:p>
          <a:p>
            <a:endParaRPr lang="fr-FR" sz="1200" dirty="0">
              <a:solidFill>
                <a:schemeClr val="tx1"/>
              </a:solidFill>
              <a:latin typeface="Calibri" panose="020F0502020204030204" pitchFamily="34" charset="0"/>
              <a:cs typeface="Calibri" panose="020F0502020204030204" pitchFamily="34" charset="0"/>
            </a:endParaRPr>
          </a:p>
          <a:p>
            <a:r>
              <a:rPr lang="fr-FR" sz="1200" dirty="0">
                <a:solidFill>
                  <a:schemeClr val="tx1"/>
                </a:solidFill>
                <a:latin typeface="Calibri" panose="020F0502020204030204" pitchFamily="34" charset="0"/>
                <a:cs typeface="Calibri" panose="020F0502020204030204" pitchFamily="34" charset="0"/>
              </a:rPr>
              <a:t>Les étudiants logés dans un foyer ont la possibilité de s’inscrire au lycée Louis-le-Grand en tant </a:t>
            </a:r>
            <a:r>
              <a:rPr lang="fr-FR" sz="1200" dirty="0" smtClean="0">
                <a:solidFill>
                  <a:schemeClr val="tx1"/>
                </a:solidFill>
                <a:latin typeface="Calibri" panose="020F0502020204030204" pitchFamily="34" charset="0"/>
                <a:cs typeface="Calibri" panose="020F0502020204030204" pitchFamily="34" charset="0"/>
              </a:rPr>
              <a:t>qu’internes-</a:t>
            </a:r>
            <a:r>
              <a:rPr lang="fr-FR" sz="1200" dirty="0" err="1" smtClean="0">
                <a:solidFill>
                  <a:schemeClr val="tx1"/>
                </a:solidFill>
                <a:latin typeface="Calibri" panose="020F0502020204030204" pitchFamily="34" charset="0"/>
                <a:cs typeface="Calibri" panose="020F0502020204030204" pitchFamily="34" charset="0"/>
              </a:rPr>
              <a:t>externés</a:t>
            </a:r>
            <a:r>
              <a:rPr lang="fr-FR" sz="1200" dirty="0" smtClean="0">
                <a:solidFill>
                  <a:schemeClr val="tx1"/>
                </a:solidFill>
                <a:latin typeface="Calibri" panose="020F0502020204030204" pitchFamily="34" charset="0"/>
                <a:cs typeface="Calibri" panose="020F0502020204030204" pitchFamily="34" charset="0"/>
              </a:rPr>
              <a:t>, </a:t>
            </a:r>
            <a:r>
              <a:rPr lang="fr-FR" sz="1200" dirty="0">
                <a:solidFill>
                  <a:schemeClr val="tx1"/>
                </a:solidFill>
                <a:latin typeface="Calibri" panose="020F0502020204030204" pitchFamily="34" charset="0"/>
                <a:cs typeface="Calibri" panose="020F0502020204030204" pitchFamily="34" charset="0"/>
              </a:rPr>
              <a:t>ce qui leur permet de prendre le </a:t>
            </a:r>
            <a:r>
              <a:rPr lang="fr-FR" sz="1200" dirty="0" smtClean="0">
                <a:solidFill>
                  <a:schemeClr val="tx1"/>
                </a:solidFill>
                <a:latin typeface="Calibri" panose="020F0502020204030204" pitchFamily="34" charset="0"/>
                <a:cs typeface="Calibri" panose="020F0502020204030204" pitchFamily="34" charset="0"/>
              </a:rPr>
              <a:t>petit-déjeuner</a:t>
            </a:r>
            <a:r>
              <a:rPr lang="fr-FR" sz="1200" dirty="0">
                <a:solidFill>
                  <a:schemeClr val="tx1"/>
                </a:solidFill>
                <a:latin typeface="Calibri" panose="020F0502020204030204" pitchFamily="34" charset="0"/>
                <a:cs typeface="Calibri" panose="020F0502020204030204" pitchFamily="34" charset="0"/>
              </a:rPr>
              <a:t>, le déjeuner et le dîner au lycée et de travailler tous les soirs jusqu’à 22h dans les salles de cours avec leurs camarades</a:t>
            </a:r>
            <a:r>
              <a:rPr lang="fr-FR" sz="1200" dirty="0" smtClean="0">
                <a:solidFill>
                  <a:schemeClr val="tx1"/>
                </a:solidFill>
                <a:latin typeface="Calibri" panose="020F0502020204030204" pitchFamily="34" charset="0"/>
                <a:cs typeface="Calibri" panose="020F0502020204030204" pitchFamily="34" charset="0"/>
              </a:rPr>
              <a:t>.</a:t>
            </a:r>
          </a:p>
          <a:p>
            <a:endParaRPr lang="fr-FR" sz="1200" dirty="0">
              <a:solidFill>
                <a:schemeClr val="tx1"/>
              </a:solidFill>
              <a:latin typeface="Calibri" panose="020F0502020204030204" pitchFamily="34" charset="0"/>
              <a:cs typeface="Calibri" panose="020F0502020204030204" pitchFamily="34" charset="0"/>
            </a:endParaRPr>
          </a:p>
          <a:p>
            <a:r>
              <a:rPr lang="fr-FR" sz="1200" dirty="0">
                <a:solidFill>
                  <a:schemeClr val="tx1"/>
                </a:solidFill>
                <a:latin typeface="Calibri" panose="020F0502020204030204" pitchFamily="34" charset="0"/>
                <a:cs typeface="Calibri" panose="020F0502020204030204" pitchFamily="34" charset="0"/>
              </a:rPr>
              <a:t>Si vous souhaitez faire une demande de logement dans les divers foyers existants il vous faut prendre contact directement avec le foyer concerné, avant </a:t>
            </a:r>
            <a:r>
              <a:rPr lang="fr-FR" sz="1200" dirty="0" smtClean="0">
                <a:solidFill>
                  <a:schemeClr val="tx1"/>
                </a:solidFill>
                <a:latin typeface="Calibri" panose="020F0502020204030204" pitchFamily="34" charset="0"/>
                <a:cs typeface="Calibri" panose="020F0502020204030204" pitchFamily="34" charset="0"/>
              </a:rPr>
              <a:t>la fin avril de l’année de terminale</a:t>
            </a:r>
            <a:endParaRPr lang="fr-FR" sz="1200" dirty="0">
              <a:solidFill>
                <a:schemeClr val="tx1"/>
              </a:solidFill>
              <a:latin typeface="LLG Type" panose="00000500000000000000" pitchFamily="50" charset="0"/>
            </a:endParaRPr>
          </a:p>
        </p:txBody>
      </p:sp>
      <p:sp>
        <p:nvSpPr>
          <p:cNvPr id="2" name="Rectangle 1"/>
          <p:cNvSpPr>
            <a:spLocks noChangeArrowheads="1"/>
          </p:cNvSpPr>
          <p:nvPr/>
        </p:nvSpPr>
        <p:spPr bwMode="auto">
          <a:xfrm>
            <a:off x="0" y="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8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rPr>
              <a:t>--</a:t>
            </a:r>
            <a:r>
              <a:rPr kumimoji="0" lang="fr-FR" altLang="fr-FR" sz="1800" b="0" i="0" u="none" strike="noStrike" cap="none" normalizeH="0" baseline="0" smtClean="0">
                <a:ln>
                  <a:noFill/>
                </a:ln>
                <a:solidFill>
                  <a:schemeClr val="tx1"/>
                </a:solidFill>
                <a:effectLst/>
              </a:rPr>
              <a:t/>
            </a:r>
            <a:br>
              <a:rPr kumimoji="0" lang="fr-FR" altLang="fr-FR" sz="1800" b="0" i="0" u="none" strike="noStrike" cap="none" normalizeH="0" baseline="0" smtClean="0">
                <a:ln>
                  <a:noFill/>
                </a:ln>
                <a:solidFill>
                  <a:schemeClr val="tx1"/>
                </a:solidFill>
                <a:effectLst/>
              </a:rPr>
            </a:br>
            <a:endParaRPr kumimoji="0" lang="fr-FR" altLang="fr-FR"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8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rPr>
              <a:t/>
            </a:r>
            <a:br>
              <a:rPr kumimoji="0" lang="fr-FR" altLang="fr-FR" sz="18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rPr>
            </a:br>
            <a:endParaRPr kumimoji="0" lang="fr-FR" altLang="fr-FR" sz="1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8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rPr>
              <a:t> </a:t>
            </a:r>
            <a:endParaRPr kumimoji="0" lang="fr-FR" altLang="fr-FR" sz="1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fr-FR" sz="200" b="1" i="1" u="none" strike="noStrike" cap="none" normalizeH="0" baseline="0" smtClean="0">
                <a:ln>
                  <a:noFill/>
                </a:ln>
                <a:solidFill>
                  <a:srgbClr val="000000"/>
                </a:solidFill>
                <a:effectLst/>
                <a:latin typeface="Calibri" panose="020F0502020204030204" pitchFamily="34" charset="0"/>
                <a:cs typeface="Calibri" panose="020F0502020204030204" pitchFamily="34" charset="0"/>
              </a:rPr>
              <a:t>Mireille SALAÜN</a:t>
            </a:r>
            <a:br>
              <a:rPr kumimoji="0" lang="de-DE" altLang="fr-FR" sz="200" b="1" i="1" u="none" strike="noStrike" cap="none" normalizeH="0" baseline="0" smtClean="0">
                <a:ln>
                  <a:noFill/>
                </a:ln>
                <a:solidFill>
                  <a:srgbClr val="000000"/>
                </a:solidFill>
                <a:effectLst/>
                <a:latin typeface="Calibri" panose="020F0502020204030204" pitchFamily="34" charset="0"/>
                <a:cs typeface="Calibri" panose="020F0502020204030204" pitchFamily="34" charset="0"/>
              </a:rPr>
            </a:br>
            <a:r>
              <a:rPr kumimoji="0" lang="de-DE" altLang="fr-FR" sz="200" b="1" i="1" u="none" strike="noStrike" cap="none" normalizeH="0" baseline="0" smtClean="0">
                <a:ln>
                  <a:noFill/>
                </a:ln>
                <a:solidFill>
                  <a:srgbClr val="000000"/>
                </a:solidFill>
                <a:effectLst/>
                <a:latin typeface="Calibri" panose="020F0502020204030204" pitchFamily="34" charset="0"/>
                <a:cs typeface="Calibri" panose="020F0502020204030204" pitchFamily="34" charset="0"/>
              </a:rPr>
              <a:t>Proviseure adjointe</a:t>
            </a:r>
            <a:endParaRPr kumimoji="0" lang="de-DE" altLang="fr-FR" sz="200" b="1"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fr-FR" sz="200" b="1" i="1" u="none" strike="noStrike" cap="none" normalizeH="0" baseline="0" smtClean="0">
                <a:ln>
                  <a:noFill/>
                </a:ln>
                <a:solidFill>
                  <a:srgbClr val="000000"/>
                </a:solidFill>
                <a:effectLst/>
                <a:latin typeface="Calibri" panose="020F0502020204030204" pitchFamily="34" charset="0"/>
                <a:cs typeface="Calibri" panose="020F0502020204030204" pitchFamily="34" charset="0"/>
              </a:rPr>
              <a:t>CPGE, </a:t>
            </a:r>
            <a:endParaRPr kumimoji="0" lang="de-DE" altLang="fr-FR" sz="200" b="1"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fr-FR" sz="200" b="1" i="1" u="none" strike="noStrike" cap="none" normalizeH="0" baseline="0" smtClean="0">
                <a:ln>
                  <a:noFill/>
                </a:ln>
                <a:solidFill>
                  <a:srgbClr val="000000"/>
                </a:solidFill>
                <a:effectLst/>
                <a:latin typeface="Calibri" panose="020F0502020204030204" pitchFamily="34" charset="0"/>
                <a:cs typeface="Calibri" panose="020F0502020204030204" pitchFamily="34" charset="0"/>
              </a:rPr>
              <a:t>ENSEIGNEMENT SUPERIEUR,</a:t>
            </a:r>
            <a:endParaRPr kumimoji="0" lang="de-DE" altLang="fr-FR" sz="200" b="1"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fr-FR" sz="200" b="1" i="1" u="none" strike="noStrike" cap="none" normalizeH="0" baseline="0" smtClean="0">
                <a:ln>
                  <a:noFill/>
                </a:ln>
                <a:solidFill>
                  <a:srgbClr val="000000"/>
                </a:solidFill>
                <a:effectLst/>
                <a:latin typeface="Calibri" panose="020F0502020204030204" pitchFamily="34" charset="0"/>
                <a:cs typeface="Calibri" panose="020F0502020204030204" pitchFamily="34" charset="0"/>
              </a:rPr>
              <a:t>INTERNAT</a:t>
            </a:r>
            <a:endParaRPr kumimoji="0" lang="de-DE" altLang="fr-FR" sz="200" b="1"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fr-FR" sz="200" b="1" i="1" u="none" strike="noStrike" cap="none" normalizeH="0" baseline="0" smtClean="0">
                <a:ln>
                  <a:noFill/>
                </a:ln>
                <a:solidFill>
                  <a:srgbClr val="000000"/>
                </a:solidFill>
                <a:effectLst/>
                <a:latin typeface="Calibri" panose="020F0502020204030204" pitchFamily="34" charset="0"/>
                <a:cs typeface="Calibri" panose="020F0502020204030204" pitchFamily="34" charset="0"/>
              </a:rPr>
              <a:t>123 rue Saint Jacques</a:t>
            </a:r>
            <a:endParaRPr kumimoji="0" lang="de-DE" altLang="fr-FR" sz="200" b="1"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fr-FR" sz="200" b="1" i="1" u="none" strike="noStrike" cap="none" normalizeH="0" baseline="0" smtClean="0">
                <a:ln>
                  <a:noFill/>
                </a:ln>
                <a:solidFill>
                  <a:srgbClr val="000000"/>
                </a:solidFill>
                <a:effectLst/>
                <a:latin typeface="Calibri" panose="020F0502020204030204" pitchFamily="34" charset="0"/>
                <a:cs typeface="Calibri" panose="020F0502020204030204" pitchFamily="34" charset="0"/>
              </a:rPr>
              <a:t>75005 Paris 01 44 32 82 00</a:t>
            </a:r>
            <a:endParaRPr kumimoji="0" lang="de-DE" altLang="fr-FR" sz="200" b="1"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fr-FR" sz="200" b="0" i="1" u="none" strike="noStrike" cap="none" normalizeH="0" baseline="0" smtClean="0">
                <a:ln>
                  <a:noFill/>
                </a:ln>
                <a:solidFill>
                  <a:srgbClr val="000000"/>
                </a:solidFill>
                <a:effectLst/>
                <a:latin typeface="Calibri" panose="020F0502020204030204" pitchFamily="34" charset="0"/>
                <a:cs typeface="Calibri" panose="020F0502020204030204" pitchFamily="34" charset="0"/>
              </a:rPr>
              <a:t/>
            </a:r>
            <a:br>
              <a:rPr kumimoji="0" lang="de-DE" altLang="fr-FR" sz="200" b="0" i="1" u="none" strike="noStrike" cap="none" normalizeH="0" baseline="0" smtClean="0">
                <a:ln>
                  <a:noFill/>
                </a:ln>
                <a:solidFill>
                  <a:srgbClr val="000000"/>
                </a:solidFill>
                <a:effectLst/>
                <a:latin typeface="Calibri" panose="020F0502020204030204" pitchFamily="34" charset="0"/>
                <a:cs typeface="Calibri" panose="020F0502020204030204" pitchFamily="34" charset="0"/>
              </a:rPr>
            </a:br>
            <a:endParaRPr kumimoji="0" lang="de-DE" altLang="fr-FR" sz="200" b="1"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fr-FR" sz="2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rPr>
              <a:t> </a:t>
            </a:r>
            <a:r>
              <a:rPr kumimoji="0" lang="de-DE" altLang="fr-FR" sz="200" b="1"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rPr>
              <a:t> </a:t>
            </a:r>
            <a:r>
              <a:rPr kumimoji="0" lang="de-DE" altLang="fr-FR" sz="2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rPr>
              <a:t>  </a:t>
            </a:r>
            <a:endParaRPr kumimoji="0" lang="de-DE" altLang="fr-FR" sz="200" b="1"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fr-FR" sz="19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endParaRPr>
          </a:p>
        </p:txBody>
      </p:sp>
      <p:sp>
        <p:nvSpPr>
          <p:cNvPr id="3" name="AutoShape 2" descr="data:image/png;base64,iVBORw0KGgoAAAANSUhEUgAAAiYAAACCCAYAAABy3AOXAAABS2lUWHRYTUw6Y29tLmFkb2JlLnhtcAAAAAAAPD94cGFja2V0IGJlZ2luPSLvu78iIGlkPSJXNU0wTXBDZWhpSHpyZVN6TlRjemtjOWQiPz4KPHg6eG1wbWV0YSB4bWxuczp4PSJhZG9iZTpuczptZXRhLyIgeDp4bXB0az0iQWRvYmUgWE1QIENvcmUgNS42LWMxNDAgNzkuMTYwNDUxLCAyMDE3LzA1LzA2LTAxOjA4OjIxICAgICAgICAiPgogPHJkZjpSREYgeG1sbnM6cmRmPSJodHRwOi8vd3d3LnczLm9yZy8xOTk5LzAyLzIyLXJkZi1zeW50YXgtbnMjIj4KICA8cmRmOkRlc2NyaXB0aW9uIHJkZjphYm91dD0iIi8+CiA8L3JkZjpSREY+CjwveDp4bXBtZXRhPgo8P3hwYWNrZXQgZW5kPSJyIj8+LUNEtwAAIABJREFUeJysvWua5DiOLXgAkpLM3SMjq6e3NluZNcxa79zuyohwNzOJJDA/AFKUzNwjq/rq+zLDXKIoPoGDJ+n//n/+XyUQfl1vgCpAAAAQCAyAoOg3oWgXDb9ouKGq/l8vAPU6aH/p8dKvbh/raw0gf054XjEBIBoK9rZ8dVEv81jrPg60D9Th+VddbMUfuvJ36vis4lNl0gZKBVCAmEDM+5f16Wt79V6MyMeu1aljQTqUf1gL3in293WYPLaKAT3OhKjYHPf6noyUN0N7nbp3SRXaZu7xtYdfX15tyX8ySM8ejdvkd+vy02vYe08fDRutLWsihoigrlfEEKFS8f/9+IEYE/7z+3eI70eo4L9//ESpgjRP+Ha5YJkX3O43MDFiDFAR/LrecNs2QAVzSvjj7RXMASq2KIgYzMCvjw+831drSM74x/c/sMwLqgpUBUwMUsX//vkTpVSEwPiPt1dwiAAzmAhbzvjvv/7CH68vuLy8QmtFFUG8vEFVvH/72PJho9g+3dfKsDtVQSEgr3es9zs4BIQYke9XfLy/Q9n6qlC8vb5heX1DzRtqKYjTjJw3BGKIqq99NTpIBAUhEEFU9/0hAiaCMkGqAASkmPBxv2PNG5ij7UcY/WljCVVc5hkvLy8IHBCZsW0r8rbidruiiiKlgMgB7+9XzJfZ5jNOgAqkrTkRgNjmmQiBCTTsFYZC/DkTOX0WpBARvA9brShQQBSJFN9eXvHrekUKEQKFgBBUkWsFmJBCxBQDoIBAO92XWo3eMCMAiDGBme0eEdI0oeSM//7nfyMwgYlRVMEAAjOmlDBNMzhEm3Zm1FJATPatbUWtBdNyQSCGMoOIsJWMvN4hOSOroooAqii1IsSAwAHlvoJUsLwsSDFBpSLEiJe376jrHf/14y9spQIxgkPEJTCkFNzeP8AhDHtbIQp8+/M73pYX5LxCVBFjgoig5A0hBHAIIOJOnwBbw6UWvK8bwISXGCG3K1IIICLw5RU0TVh//kBQRQgBpVSUacI9b9CSUe9rX/mHhU8EEQXHgP/480+wzzn5Gm00nYh3WuIbTKtARBCYcN02vOeMb/MCJuB6XzGnCSVvuLxcMC8L1tsNH+/vSMsC5gCQ4ur0xTeFzRmx/RuCrbcQgGDrgTmAAWitfR+9LjNK2RAPHM8XKft/NguPoOSAVdqfuv9xBhGd0P4NvnCoeuAARKfXD0xshxI0vHooe2jP86ZYlb9vZPsKjYjsaTn7XxuPXlyPbeh4kFpfnjCmz5jlcIuIUEuG1IopJdtM1ICWHt591uo+j94YwyMnUNg4P/k4eLU0THGfEz0CQWrM5AQSmQgBjAontti/0UCSPmm7+h+kgBLt9ZKN4GHcnw/d84sOGP00QPsQDAjk0LZ9K4wA90nhx88+fX4GJec32hcpBFQRqBgDIjbCqlIBVUQ2ABIDQcqGQgCkQAAUsU5PrJiWBGICM0NKRsV2AEtMjBQIfywTFIoaCFBBKZuNGxGUqoFTZhAbyBBn8My8jwYzAlntAnuXyX7bEhiR73kkH8dKob3f27b1hVmrgKTiMjGuxcrOU0LOG3C/Y4oRDKCIADDmIQACyIUbY4AigqIC5mCr2RdshQJVfNyDtUQEEIWy7ATMGQVqBUTAlwvWdcV2vUKlIm8bAAFxxPL66iDDQFC+rwjMVn+IIKn7GvcfqgIVhoxjQuPKsrqEAopUK0c2BwzgcpkBEWzbZuUAA6Rqc5WYEIhRSsFHyWCYABJjxDLNUFXkkpFLMWAnJnCEGDGlCT/++d/Y8oY5ThBVVBVQMOB7Kxm5Vqw5IwDO3CMggpCifStEhHlBrQXbtqLWCpGCXArKtiEGRojJmLSPG3v/MhEwTXh9fcP1/R2lVCRlVBGIgwAiRowJiQNI5YEQ9B2tglIqRJ2hx2hPiDDNiwECZjBzX7u1bFAiWzutfd4nEEFg+4Ng4LHWghCcsfvaCyBU4kcm64SJiCC1otaKOAXUKk6fyUCBA9PWVl+SnUcQB9tf64oSI5aUTEFBwDxNiDFBVRFixLfv3/sevG93A5ghgJmRlqUDVGs+gwFUb1vdVmgpEKnWRqkAFPz2CoAQzxubAUQnFNWl0EaJaSQM2vb8I2VmZ0Cdh43E/DfXSGr09NKZL49f7pvuQMhauR227MTsCLQak+vz/Qn/aIBN8blm5cBD+jgNf+NxKI6g4HHRDXjgwBMPdagiECNEI446LsJn3xsb/IQRP4ASdIAN9g2vXVryVvrYGFjYW6qtg2rzQwSQUn+fyAgexMDJOAxdCXTqdwM6DZxgIMDH9Yl9gof+f7Ugz3P2KSY4/fs4c4+S/cO30PA/PdwfFxMdnjmBc0lUAJf6M96WhBgYt49fxvhDhEJxmcK+LFUhKpjnBbVk5G01oswECow0XQAQai3I660zN0DBacYcF5Aq8raCU0StFXm7IYSEkCbT4uQVb1OAJHamLNBaTJoN0Zg4HLAQg0j2tYCjiDDOx2dz1zUIqlhv1116B6BSQahYlgVlFdxuN6goRComqRAh3O43TDOQpgm324YQ4z7mbEC91mJENpATVEEIweZPAXbJvvXDlqACzCDIQF8IYML1508DMGrghWNycENgJkzTBCnVaGhIqMFAHalCqmunOPiGItee+Arp2p5htFRtLkXABCzTYt8iwhwjlssFUgX/9V//C1IqwhwdNO77qGgFxYCkpkVojPDX9YoQbK4DBwRm03wxIeeM+/UKdbBRakUNjGmaoSLYpCJSQIwBuRSspSCFCKYNUEXIwcoCqGWDVEHZVtQGAABQDBBisAKBDSxdYgQRIzFDibCJooqCOeCyJNPMiICYESlAZUMRwRIjqlDfuSfCAxBhW+8o83SkySIGMJyWqc+1lM0EBg4AoWvd1AGHKRecc6qCYwKYUYlRqNo9WNnnEqZDdQcbH7cb5mlGYEat1err/MBaLFLRmJ7WJkiYNhF5RVkj6OWCF36xfqnidrsa4AcA5r7OBUBaLogqTisUeV1tXYsCDujVf/fG+1gS256aFmtzHLc4AR0daYNSjWs/o6mn+12KaXOp2BUuJ3LyCd/3Ms8ZxpmZ6nBjNK1QY4bYnw2K/q8+/MnHhi/0z+jQoye9OXzqCIY+a8URnDyrrH31mV5nl5rtLz18aBx3Pd1r4On4TE8gqs2uEcx2MbGZYUzeHd/uAMbaK8f50h0kqgNggoMdlYf+0antYz3Avs6afKKt7AA66TQmv1/UPtr0+OTzOh5LfWpqpGOZ03I7/Oj4xyVmqRV5W6EQSM7QsiLGhMAMhABAUItgmheEmCBSoaL7N6kBFgKFiDSbRsBMYoQqNoLEjDRfXCXtRNMJkiqAECEKcGBQiGa2YLZ1UTNIjQhTIIQ4AUQo24q83sAh4NsygwnI2x0AwCFaH9WI8BHU7ZO3Cy0D2FQBc0TeVpSSwa6uL6Ui+pqtFZgj405sam9m3G8feLlcME+mKepmmtZHArRUI9hECDGglnIYCyKGwEwdkRhmWrFJNgnYQAyBusBADuZNInaJm21vR5fASymIHKynKYFCgKgAUkE+VzqYRm3sHKy7FF6gIDFwpERmxqoVL29vHRgoFDFNUAV+/PoLISVMFLCVDA4BiUwLI0xAMUZqWkqFsu3OyIyqxniqCIoDk0CE2+0GxIjEEdv9Dl4uCDEZo3ITExFBq2COCRqTzVfeICLYSsH1doOqmtkjJpNx3GQcQwSrSeuXeUbgHYRzMGab8mZmJ8BBk3rfbX0xGzjj4GYx1X11nQU0JtRSsOWMZZp24K6NDtoc1Fr694h3umJaKCO6IcWuQYEoIhnlKTkjsgFguiQoDMTreS+cyAYxY9s2bKUgspl6qdYOJKBNi2Im1fa+iCBvK3ItABhb3vDx8YEAA7IVirwVAAaotJpGqTsKqGLzdW4mTW9n+wCTmfhCMMGWzSwaQ0CKZub5/v0bmAIinTvlDN9sxbrft+Y4k39Ojns9LgLurHtv3FeAZG8H7e+d2nf4eyDejYHsWh06mAC6dH1qcwMCLmj17+jwsbM/SaeJvZ5G8MeXxknR4cUzTPnNmBwG+wFSHCppxFrcPs+uUj5W9wlrHUDkU/CCzqZNxa870+jaDmBQC1LXlNn62bUjgBO1YUCaRqV9u621czdPrT4Axb1w82caVqx63w+vHeGa6lCh3z/+9Qx0nJv1JYo53KRzsWdAuJVxpiK1QtY7tGZAKkrezFY+TYhpNomeBRwi4mQD2ySjkJIR/74cjRCCCBwCci6u8t01baZ5YpRqNurgRL71NYQ4bByfSDdvcJycwXsvyGzLIU3u+yJIMSCkCbVaX7gWb4/Z+UOIULGyR+2d9vXe+kLEZg5Z7yC32YcYkXNB3u6YGAiBEckk6lwK5smYwry8Ik0zqirW9W6aO3Hpz31igMbQAJF68B+oJdsYBwcRDg6M9u3rrAN+VTe/nNaLou9fAzTwsQwYJVsorF0wQNY20Q7I1c05tGt5W2UiZtYLEaUawIq+Brb1jvv7h4GzFKHEkMYPCGCwCT8qYDCKGtgSACxiJjBVTMSIISDGCQTCy+UF15Kx5Yy0LNbObUURAYlCxbQCYIJIACeTnLd1Nc1T81Op4nMZ8P379z4nwTVj4v42VQxIsq9PrRW1DfMI4gawwByQfPmWXm7Qwg/rr/GLLWe8XF4AB3zdD4saT6IuLMHrqrWiiclEhKqKUipIBOQ+WFIrNGeky+JrQntfQWLgdBdXOs9Str2bUsLPv/4JCow///jeeXhrhWl2CsTNQuJ+ZsSMuRTEP4Jp+aTa+iIGi4LbGq2m5VNRA6OtJW08mRCCzQsHNg0WGXjl0LS9Tj8ogCj6vl/MXwenqzMWcRY2MuPxOkyU9sFpdRyo6iNX+frqgPMRTHx5KXb/Arh07xty2PdHhjDSBTo9O/QOO874Akns3dYGmvdKPin7rB8P6OAJEjzRadPkVoHU0m2en1f++XWGMmdwYo5UA4NtUuEAwJ4CtcZIfJ7GNdPsrSACk0L08zaOurATJEYfdJ8oJhxKH+sY7nQw86zXe5nfI+vWBup/HR49acv5/fOzECOkFJT1irqtyOsdy8sLpmlxZzb3JxFxNfA0oHaFNO0HgNU1FSlNXTPVNJslr+AQEMM82KGtrSWvRkh42rUlZKCl5g2lFkzTbCrs1hN3BlU1x0AApjUgxjQvxjBUoWCEFM28VDLK/YqQJmRVMwlMSwcaBrLQ19Jh9pmw3u4Q1a6i/7h9YMsZ35YEsEnDkYDLFPGxAUUqXl5eQQRcf/0FJUYRYxsBZNoGAOxjZP4IFdFNaAoFM4GF0WBBVUV0ib0B9+6sPazZvpyGfa60O5JGt+9LrQhkmpHS9t6IZn1+W9VNkwEHa+2LBmKsvni5AMxALSAA07JApeL6/gvzMuPj4wq53ZGWBeCACmPURQUxBLM8QU3D6SAuzDP+fH3t65thpsCqirxtYAISCGU1E0wgA1wUCNM0Y54mAMakERNqKftcu4Ok0Rkz+cwpmU8VYABLFBzNAZyIXINH3dwAYgh2UF1rW0v2fM0brlsGQsAS3E9I9bhZxz3MhFLMNBmZUUru+7GBdK3FxtlQKopanwIRNm9LyQVUK5Zo5k0DVMHMXswIosgKVAWC7AqDg5DV+Jg7/aoqKhR6u2NbLm4SzFaIAziGg4N3868ynzRzhi25QKSYqa7s4zbYyQE2s2N08B4YSCkiuqNr8DkAPAiDuAMjVcVWCmpdAayoUiBlhUo9mnJ475+pKNGYup7n5OwThDPD28myNjD/r10Dc3nk6jv0wJOnTYbqTRrqoqEGK7X3rUkp4yefATJTx+oDA37AaqffZxb6rGh/psfnpI/lO8Eh6nNlttJ0AIYHxkznGo7A6/G9AXI4aBUYct61Z113AhpsUXtUz7CZ2juH5dLesysyI4sYQ22ap6es/DRyj4tyn10yTeK5WOsXGD2SYR+ZL792uH8EIMe3jxDl2T7RJ0/s4hCw3a5YP35gmWaTQl5eEOKMqgCxRy+AXVq0zZbz5sRhUEuT2d1tP1b0SBEnZPOUoCIo+T7sLZv7KRl1qCUf1ovC6G4ik6JNc+E9VlPll5IR3EO/MQmFSbchuCZAxPxTQjKTTEjQumG7/gRvd4RpRpguxnhc4tw5sY1TzRllW/t3VKqp9UlBKmAybUZVwTJHrFWwbRURZCrssgGiKCIO3OwbIgLxNhcRc97tmifzWTCXEdOmBJiPVZNyCdp9UEh12AtOxXztk+L4TBUV8L1mQKatrWY+6mvI73dYSISgQGlMGQYmW/3LPIMCAxogteD6/gHJK95vV1wuC769veLHz3dre7VoJagg9+gNNr8QMObJ/CyYCDVn1FpQckFxf6I252makHMGoPj+9mpzViumZUYMCT9//MD9ekN6fcGLR++gt/+I6iscJHZ/BfT6AHU/R4IFERGEYFEuMDNEzhmlZCzLxcCEutnZ57aNbN+7A3h8oDE+pxxCB6BmMRG0KJhm0oHCNBOigBowCm5+a2ZBc6egDjIIMH+abXOttg6gHgeiRWQgn5mR4oL4+oY4zQgxQl07VnNGBmxv5oKcs+1r/96OeHw8jMlYnWymTJCBq+QRb4GsrxxncDAhQKGmUanFQCYJaqkGdMTWSAzGRQQCKYKsBVNyH5MDySRDugcu+4Qif0a4e10N1LmkrCPV/7tXlyhOjnCnFhzaosN7UOhJEm6FGqxhZ5Td7HTq+pNXXdrfQckZUJ/4+1No9dVQ/B7AOMMO5qm+lYxAQIoudboac7fPH9+nL+6M197uweyCthFbAQeJB04/1n/0nth9ZI7fbmXMU9/C8Y7juPdltBx8OpBPOk4PC6H5DWl/p5d4orFR0gNIPEGt42efDyn0qSbovKK9LcxGRD5+WrSB+wDYuKvPtQAQKAeIVpBYP1MgANVUrlBABYKmQYQ7VA6rVS3Uc/++Ez8voR6t0s1xRIdW2z6tvj9sV1Un9lOKqFJ8tMmXjIERMEHdURAEiDTgomCOSMtr//728QNxviBMSxtN81UK5sOx3e8wkGumlhgS5nkCqpm7pGaEOEPBCKRgV0WLKu7XK273FSlNIFLIlhGCmTGYzWShqkgxASCUWi0kmhosN8kR4vMyMNSqCvaJ6xEy3UkQfZz7onIAIbWgimKK0VT42gBJ21PaI9K66c3rA5NHXWn38xIotBRwCJBS8X77gZIzpGSXpgnzy8X8NVzTUnMx0607Wjc/EmIGEeO+rRZZUwUlZ/eVEFAMCCEghmg+CyGgECHMMy5TAqvi54+fqCL4v6YFiOaHInVDqpce7fTUP8tNmh3kNgBpaMABmy/0NsYiUCbUYuMTOq0cHK6JgFqgCB08K078gx7bUWs1J9NSwZ6eoYVkK6xOAA5oGcwE0YJSMlRnG18HdFoDAmzvc0rQEBDnBeHjA6geRSWCEINHwJi/BqL9jmy+QKyKKQaIAnnbsN5vKKUiF/sOitGN3in3TWMmA0owOhJgGsE0JUQ2IMJx6kIwkX2jlmzAPldwBVQ3A6FabH3V6uanXUhiAMwzQlogolAuuMzRQuTH+a6+spUU3BgOdoLelv4g/B7Xy2n9dHI9cut/AZyMRP4zXNOrPNU9NvFRW0OHuqEDNm7tHOo7A7dzT88g+hlQedLE316fDVtD4Nf3d2PktRoDmCZ39DI1cOKdYI2NbeN15t3nsXrKW9V49q512B1ER4lslChNs0nH500Kod1vSWHSbI/KIeAoXZ6acrrR238AGPvDVm+HS2cUMU7ks/E5OdrSOJifDthjO/pO0v2VsZp93TGkbEjuPyK6mzHIuLURYiikqb3dB6Jp/gjwyBSL3Ohmt6GtHTBAzhDU/yY07UqXvt2W3yfey3fG2EwXjjAddpqa2OkKE6EW03AQMQIHAzdgaG1+AMHDi+075fYBVUFaXg+5Gdbr1fw+XG1OIogT4a+//kK53/D9m0vo2wqOATElvF1M0l9vv8zMwIq83UAhAVoRkue/8KiZ4OayFtZsMtcemt2BIrn03SRpBwbNh8IGktFQiMLDP7sWllBFEEJESAQt5iOUmLBmy7PRTQX7qB/WkarlLwHUHSZtXsxPo+LXX//dwSYx96gNc0o0dTsCQ4JF9xUVzCayAm5SqqWAcjYGNE2I84RABtoUsH9dK9Z8dF6XCwhAXm8oeQOIUVUwwRiiw+w+nk8v4h52GqNFhKlHq3BMTgfcL4J33Qc3cOZjJ1KtrAg0sOU0WZYOZgoMXBz3xKEhUCi2bcUUgzmAE/U13nyxlAgxJatHBEQBNa/A9Yq6LJinhEqEME3mY6JmkuLLC+4iFtFC5r8UYsR0uXTtjFYBakH1sNsqFWXLtg7ZfK4OUTAeEk2JEdi0Nc3xNHBAjNEFPjdRugkVaGtfkYuFaIsoShHUmlFrxZxi35OlFEjZME2MyBFIAQrbd6LNv0pQxda+BXPZOFcZfEwawRa4LRJncDgS70FkHAqdpeDjnY4AduY4fPdwjQS77WMayn4CjD7lpF9wjM4cnoEsGtv2meHo868cwMSnb35+6enf9pcokKYZ+vMHtus7mCMqgOvtwxIOieKPP/8BSq89ec2zyneg1SDnI+Aaf+3DPjjZ+bZV12qZpLi/tmspjPHZr9NHnJBX18Q8gIq/efX2HVHc0P7jwnmY+4dlQsdfzogOd4f1TMM3zpFhB+zijuFEn3RxWOhxXlCkGKFVuJOg+N8N9FnuBnKp9tjC0dx2HKc2CLvzto9XD0kkCDwcdaizhff22np7qTPsfoVjp5ozaItSMcJZoTDHScuBYtqEPTKmQonByYC31IKWgI1DwHa/o5ZikUAOmKYpAdWcXo2xAt+WGeu1oOaMdc0AMV5eXmyEPEJpXe+43lbTnGpjTJ4MyoEyuz2950kDdg0lWaisJTIT3xvj2DqU6MlaYH5xRN1vowE/VcWUZmz1jlyySfSErmlqUj2w+5TAo4P2WccOFJtWRV3t3pKYkTHsyc18uWSkNFtyxmTmPVYznTT/CakVKMUZvmnbyrqheAjwFCNidB8Jz9sBEdxaBFAIBs7aOiCAmJDShJii57XoG+aw/gjuoCoVXKkDgD2qDPv6VECk9BDsHkLNjBijgWG0obEw9a1WhGhanU+oJzr6gyUKJA5YUsK23lE9hLszYexa4xZF1IIFSq1I8wzhgHsVoKzIt6v5f0jFVoo5BxMhTAZuyrqilrybstz8I7LPsS1MS2wYpmT5cNByGUUD52yAhGOEUgAodBOoRbON2o7qSdjM56SIgFQQSQEGAtiAxzR18xVFIE0LQM1fx4FwpxwM1QrUXQNHwZxi42mo2zL3TUi7+nrYWx2WP+MgI3Dxv0eC2BnBSM+eXHr60Zno1zjj8Ojv8LXnVe1M5akq8ZPrAcx92ZaRzT/++qzeNg7X+x1FFMzJwtvam2qZ/8LUbOT/SqPPPdj/PlR1mJNhfag+KdOMZvq8PbQbQg7g839y0QA6zrBOu0DUwdW4XEemenR8G00Xjy18BKV6vnEqZPU8W12qRqRVgep29po3M9U4GAkxIbSoFxu9xtIOdTX/HnJJuH/ZQzqNwe5aDNXqWS5tEAlAydtgtqQHaZY9u2NXjXuH2bUdLex3J5oMAoOiImDqY61qYawita8bbloZ9t4pEOcXk+pFUYuBD7iWwQictfl2vWKKAS+XF5R1NYfOCiPAISKmGTFFzzFivQtxwsf1f7lqOXiuFfu2qNHFg+AmCmVfHdryVLQxtTcZri0Z1L6K5humXRPXmbDYs/V6xfuvXxBVzM7okYubmw0RsSrEARPBQY4LBDsN1eN//rEDUFUDnDEkY1wYMu26hFvZtA6oxUyBPZutXWmZ8Xq5YJlnx0jcM+c2HwzUaqyDGNNsZgwOASKKaZ5RPTKsO5E+uQzEVdRSEKZpd8Z/8k6V0pPDEdyP0omoOYXbWmN2LfT9hqrAy7x00Na3fKcbu47RND6Kddtwv98RApt/krcpgEybkc3PwjQdFk47vbwgxugmD8W2rgZEAES4VtPVvCqKvMkhIq63pmu61BIoMiMGG9fAwTVv0cpyBHGESDUTjAi2tUDqHVDxjMwr8rY52DWTWa44CJkAcJkT5jkCaloOQTDACdsTpRCoCgjSk801Ex2H6AKWgjhZ6Lj/FtVjuHBbYKLDLAyyX2cgnzHrZwjEN8rZ3+GgAX5a0cgATszxxL8/wyv7/c/RzM5U7ccgZ5w+9ljrs8Y8b/ln9Rx/PWtl930ZnnEIWP/rf6Per+A4+wbby5St4P3jA9+///kljus9GZtG53Y+gVQnTNqmWtsq6Z5+8CRqDXRQ16h00w92Uw6DsGdE/BevYVrOBBcY9jHtkPPYS4ehA+PA4f0HqPH767wYThUco86G9eADWtcrZFshUkz6SZOFX7pWxIRkJ1xtk7cKdHd6NGG14na7ggDUUjBPk0X7CCBa8ev9A4CCobi8vCF50jQiwvuvd2SX4C/LgteXF8uvEQOuHzezsQfLXTJfLgAsVN2yc9buLEocOthpiaZUdp8VpghwRDDkZJJaNbU0CblGKECkgjW5tuS2Rx2R5f8oecP1/QcIFZfLG0ARPBlgiCkiunNgyzXS/bJ0l+qar4I2UOGgR50REVqmWnN2tWE/OhpX8cyvwfen7sSdtYWWDtSGAFUGnOnOb6+YaMLtenXtUnvnuJxIXIPZ98AQBdS0JMcVdlyMAwAvOXuysgSQ56NhuBQt/tvMCwdSIYLXy8VSlzf/JRHXznDvp4pACKAQMKXkZhjL5bKtG7b7FZMCy8vrntTtdCkRQIzbumKZF4QQOjgZIzDRzTDqe4Mc99l8llqQyE0nPhcxBFRRZJhmOj5twrBnyTQ223bH9f0dl9c3xBAsozD2iDnySDhS6Q6/SQR12wwEw0zy5JlaV6iBOIVH9di8Rg+9bb4szRRjKf0VISUxGEoCAAAgAElEQVRwSJ5PKJhw4xoOW0N3VDfDac2mfRRBSg0YELZ1RWDFsiQQLyAoPm4ZRSzcfmJgLQqEBIoLVIEABcqGst1NjvA8SWMys5bUcadT7EINg9gikkI0X7mnGhOFZX0FNRnJHWI/Jc07I/rsMXUHVu2bhxzpP6/vWav2v5ukcdjUn7cMu3T6Ocs7C/znHttg6rFwFyr0RDAanBvb/NXX0du3t5cObWiMVgV4+/YN77VJTzY7zZYstSKpdMbkLPexv6ffhIFGDcP+MK56AieGVm0+ukp5Z7zUmGh7XZ87JSvM01udKNB5Ar66Hpi+36InWMvbsLfRCrZ3npHyw/I+LcnjyqTHFx7R5vDoyYpgD8Fdr1ApiCEizd/MSRQO6Lq0aiaDdgZKKRk5byjFnBYvlxcAilIK8no327x7yr+9vUIV5pUvijkyUmLk7QaGheiu692SranNYckFtWQwB+Rts7TgosCmmFLENEWAGKIV7x9X3O8rphSwLAumyaTQEALW+w2AhUL3bJNOaFVhjroxme+DWgh8yRvIzUxCBA2xJzpTqEmfpUAVWF7eMEVCnF5BTbMk1Zw9a3OQlH0OxQh0iMmcXt1np2uK/F9xJqae4ySEaODDv980WKqK12VGLrHb5mut3bTaQUTwHLequ/kqeqSCApUZ4fKCfLuBPUlWJwLETzMGt83WdT3OoFuHaCgzrklj0NxRPMNoSktKhir72UGjCdD3vZkWPEspJwBu4nWgNmpBqgjePz4AqUjLxb7b9gQRNs+H0rKI92YOUmRVS2nf3m0ROt2c6CYEdLpk1LBFFfG4n7z+xIxVCvL1iiCCSjs9NmuqOk1UwM+cMUAT8cf3Py3UnAhpWrr/n4jn+xA7j6nleqm5YE/I1heb5QAhAgVGiMEcTh10xxARg4X7mvbDTGJls70tqihZsOUrSq3IuSAyMKddk3i/3jBFRogGcigEUJocqAsmVQM57uitCoRgmqWXJSEGwvbL0geYBsjnRM0/hV37oWWznrGH0rejHFoenBABYQgFUPAMw6Ko2/YITPThDxvoigZS1BPtWKE2UcdrxOY01KedWfR/BpXUY1XHRdnLnb5xuH1qwsheRob/1at6+vfAsIbCdH7hk1o7PGn9owY/zkzpGXRqPhz7A5GKMC9I84xt2ww9E/VkS3N6wcu374coi09G7Wl/e9lnUzv0qZdXl9qaOhn7g+41fwKOPbeA19a1JkSInrjp02jh3yE8dJAOp5sPY+rU+QDb9v4/QjnFcVxwevZ40eE5DXd24vr5FULAWk31G5cXNMm9OZcxMUrOWLc7SsmYkueBUEGtxVLCl4rANyyXl27KITI1cVPlTmnC/b6BoHi5LKBgSa0QAqZpwbZlKDakyMZkPFnbPM/48LwNUwrdHFRFscwJt+uHhQO6nd0yfBqDvH6843q7ITDhsixIk0m9WgverytijEgpQRQ9ARMTY4oTal6heUMWRUHYNRRsTpelmt/DFCekyyvQTFhSsd5vaLlQ3n/9QCkFKQZ8++O7MWVm5LxZKvvGnB0omUsIdQBYRTCnCSkE9ytmD7XeDByB7LyXlpQKQJhmz75qwkPLgdEjpwADn4FRQSiiAAlyVVBKSClh3bKNZRjOS2n7zNduy1fSMqN2wWAQVFqCn3bGDlxItHNcGsP2MP99Q4MEA/AZlro4o012tg2CHyLawMgwntlBNYe2buQgpFapCPAD/p7tKgcGhCbI+N8eSdRMc83/wr7FgBBqA70qyDlDNe5h3Wwav5kZv97fLaS2FKBYCv4Qox1TEKOnZXA/ImbAzwYiYlw/rn2NlFpsXLrPDPeB48CIYbI9GaIBWxcoowPkmDxtvqr7ejhgrYJyv6KUDCiQpmh5ZnLG+21FKQXBzauZCPP0BzgmRGJcIEieqRlKqB4tw2T7iD2EXHQHqXZcheB6txlZc0GaLPmh+FlcogoKyesFuBYQCUBexgm61AIpBUQrShGEywUBKyAVczJz34Pz62EBnERaWwBGsHecR5156KHk7nbXzTZNqh5K9c+4P8vhwZPrifD5nEfp6SeNAGP3e/gth/u6OaMW9Klp6ve178DlyAypf3ufC99AZMmBmrRYqkkAJhQK4rQATuiPvWhA7294zhzG7xHM4TBVNqoyDMBhLFydNwp3ClunPNxsPWSyhD1FtYOaUzd+2/Zx6T6AkicvjCvidx/4HKz9K+980SkRcEyYLm+QvIHIzBfmtGmngC+XC6C1H4K1yR3z5LbabQNIQWy2Xw4RXE2abQfotdM9g+c6MZt0y74YETi6RsCfNZ8XZ3DE0Z1A4Y515AydLY8BEcxaYim1RdUyvJaC+7qiRfSYfdxSd9+uV6zbhmWewPSCGJMdfAaXbpmQ5hcU3HEvxQ5/U8uCSWq/g2f9FE+ypSpYPz5wu30gb3d8+/YnlBRluyIXINeAF1XENAMA3n/+l/sC2Lh0YUyBQObYiuARRFIhOaOInQNiURECKbXPI6QCHIyxlYIYLIw2ECNNkwEaB+1VFKUW0+rkDH25WAr3sgJgIEbMqrjdV8u7oeZfMoL+A2hugqUR3oEQUgciZpJxXyKpeA0Bb9/+sOy3MCB62BPaAObjijYGZfQJOggHPg9+8LLleYEOeTMAFcU8z+ajkGIPB37cMtS7IVWw5YJlSvZddt5U656mX1tqdMvBg/sNkiLC5YK3b9+QUgJ5cjQDSv6pGMFqYcXzHzOUQx+nKuYLVcQPpPN+SDUH0c4dfc1yJEQyABLIQs7jNINgeVWIGXF5s6SYUqEw/5cqgnXLKPnmYLMCpHaKci1guF8WEYjeEDgiV8GyzHh7/YfvLcWv93fzeXEfNSW2/pCZU1ktEZ6SmYC4O3g0UGJrs5aKliDt5TIjBjs125I7qp8N1Gi2aUXqekdTogOAUulmN/bssKQevqwKfpkti3Vbs23dHc+3+fxq3xoT+vSFi6FjNOwHBx9nSXwMITWMom1PPTDExsd2oPOkcYOEPID93o52ozHVMxh47OnzATkDrK/K9N+H8T7rg7oL4qE11tehJJFJKM3mjGZHPTm8PXRhb/ETqPFF249k6DC2J4lrxxl7qVaknyqrj+04AybLpqkoelyfn11jm6h/X/FkJXzy1tkL6u+B1n/l2uHnZ+3wUmREPr28oVzfsd1vDjoLmID7lu001+WCXApq8bBHNy3sgTBkoMGltBS4/xZ3fNVu43VJ2W3ilgvB6ojBTgkVEQR151dPER78CPOguqcN9yiMlvivnYthamfLmqpo64AR04Tr7QP31ZPCechnXu+43q6IKWG5vCIGywyqHJyOaE+oFYggaPlFCNM8G5EvG7brD6z3FQVsURDOGJQywAHgiJgm3G5XrOvqUl2G6IQ5pb7HCGqpzkvBqnYSbsmbR0Og050UGIEAoogqlvZdRAzAbLlPOXVQGBDZAEtKybKeLtLnaooBOWd83O6YkptISkGNxuK7n8oI4pvfWZN40aLiHJg0k5Rrk+Daktu2QX78ta9GN7G5HeO59OWETdyUQ362j1b7veev6JWCQ8Dr6wuKCAKHrkGVWkyjMbkYTBZ+e9gizTenWi4QmiaALEQVMD+IPbkZdd5kxwQQ8rZhXhZwTNjcjCkOwEy7Z+OUnF7lbYOU2jWRTUvXwQfBsyKb+TEEO83Y8rgEhBgQQnIqKuA4gUOy3B/Zomvqeod8tG/Y+U6QAqCgFjtsM6bJ6CUp5gjENBsQ04pKZpKZp4BSFZwWaNn6PN/uV8T46ns2gSh0J3ZSAXNCiHYiMLm2uu1dQDAvM6CzJ0RzACiK620Da7WcQKoIywsEBYTiAMWyLZOfk2Mnb0v38YLqnjCRGM38Fsf10uj5Lr8+v87kXgeAoDSeDdBXbf8ADZqRp6YCcoDizHhsW2diNLBK2tf82Wfh8HDs0gmk7I+fuUWee/zvX8aUT204FxjuHp4fh9GO2242YeCABxuDeUBFNNahw/9/3+7n1xBpMwCUEfIc5u+JX4eNwzAorhnaD/nTJxU9Nuo4xc8K/Z35e4SJv98N//p17srT+lWNwYeI8vETSoR5eTFicl/94DwLce2wijznhx2nYRKap04nuClnyOugOEq5+6FoobehMb4OKgdmQfBkTI3AtbBXmJrezo0xgsLOIHqCKaA7PZpTrI1AC52NacJfH38hV8U0M6QWbCUDFFBpDMe1cbCFpDvoqRUa2jqzc0AUFlbdzlVhbseym2bg548fgAjSvCBNE6ZkkQOlmBRbRCyEslYHAXaSbQx2em1yE1SI7mBLDCnZwaOgVNeuFNMGFLHMm2VVB0g21pZTwpgbEWFiwjwlA4uB8XYxhl482kO872bj8+RiTU09SDf9bB/gQCyVGNBqpicA1+uHmQHddFHa8ST+nZ0W70SMCO5PoYhMXWPVM5jCmDc3c4oqSq3Y7iuYA17fvmHbNqzrHTztqb86bTgIO/6T2Jw6oQghYFuv2GrB92/fUV2b2PYbKcAx4vL6ag6W1TSQt/Xe5xGNZLrJtGdSLhUWKmX+HOwaxBQsY2tgQkoJHPdU7M2XomGYqoqy3g0AbVcbq1JQxfxMcpHuBCtKiAF4nRlTmt3pOILjbBouT6xp2VUJUNPuaL0DMC3m7ddfQN0gKritxedydjDgI9slRvNzak7FUNlz4FQYcHHzmyhBculnQeWqSGx7QNn2YeNJnBIoTQZKGoNSAZShQlApR7zRzK6Aa0yG2f6dLD0S0zbp4w3DhMNaGtDALsj6oh4b1fYQjSr/3Wlp/PahXgLGPuzFtX/zcGu8WmXDojz3b2Sx9vwZO3kaW4Fn15cM7okw8vByYyK19sXRH7tdc8xeS8N7h280APBvstw2B6N77wMwHNErDePnRLMTu7Hw4I9COPVjLP58kvx2a9N5Rv8OBNOnd34H4B7f/P31vLx9hVvW1/sNcZqQSzHzi+4Js5hdmlRFTKH78xAxQtiJDtAcD3n36+EdwBI5wBgdEFufh2fE2NeWenIzZj8Lgz2Pk/ZNaEKR3aeBYe6HS3oYoQOsZhZib2vzvEgOPG73Gzi9IKQAhfYoFUXLreKr2aMOsFwsvDckO4skJcToERx2kgtAlqb/43aFQrG8fbP1SYT7atkrazvvxPdebAeShYApJkzLgpAmOz2ZGbUUz4Rp2WHTfMHyGj2hnDlAtmyZtRRkz8gpML+Ssm0n3wpyqTsg5AoKjBQDForQeUFTn5cq7rdSd/8yNXOC2pRbeDiA3d+vgRn3XeMJr2/fcM8bNJdBOzAu2E/C3GERL9WdsQnoAMUieawtJJYddl03Mze7rr8xpRalVZ3+t/OuFNjNQ77uSy4WzQKbjy1nlJwtbbqbI1UMBEmtiESQUrFWO7VYq0C1+qnI/hWinggvhoA0JRt/z2gcyDKhhhBtDXsKdjPnCHIt0Lx66nUDIFDpx0NUFWz3G+ZIWNKEECbcNlsHjT4ywZKyhQQlNxWVFS1E2cyDltcEas7tHGwNlrzi4+dfiMzYxADhMkeoesI0D9Wl5kgtFVoVFHcqpttqp5dTdE2rnz9FDMQAgdGSSxI7X0otn00IsZ/VJVkBydDaJs2FTQcqjX4Ye2hCqbUg7ky+/foalIz/nhfls987Y9ll9M4SB2yxOysO0RrODXp0hzM0Ud1j+Q/f7bLj88Y8u06Mbg+5eyxC/RvH32Nfn/19wj87wPgbzTu3tZWXdgDboRW/BxlNkXI2XDwte2p/vzncoENf2qj4jJ86d3B47ZN8nsPjnXEtfAoOPnkwghT70mewm06/9wrP6/p34OT8zr9yPe27CjhGywfgBLMR7h5n5lJ2y65rybNM69HOvCIy5jYmoWqLwfjwwBSwR5hZMde0GAKw7ypg0mPzGPByHjLLxEghgYKFDe/3ydOrK5giCHukS8sZQSEAntAsMfvBbAKEyRJ+acsg6+Mm4mDJHfOJLEFWMF+FEANiNYLf8mkQM7SY0+Fff/0TuRRwTO7j4c6KwXNCxIBEQAoBcUqYpov5CAS2QzPVMhZv11+W+r4UbNsdluBq6qatEKPnlEiYQgTmpYOpUlaUvJlTYy7YSrEIDxc2WoinHWbnzCtaforEdpR8Ykaa5z7HzQeiATyp4mG/2teNOeM6zY0RhQjlvto5Oq7WPzgJ9JV+pn3kjpCKlGwttXDzBvTMKmCMPfg6KDDfhZbav7er2MF2PTdOk+YdCDMzaEqWgt21FsSMy8srigi2q2kVBea/lHO2iChpojNZCnYYcwxkJqDkWg87bsDOtUmTmX0s6dgGiGmrV9ccEAukXi3de8lAT4i4C+MpJcT0BuKAWjIiBIadZoACkihqFUwpYIqE93tFFQYFdn8ZO3U7xAncTtvuUULWHwsTNq3OdLlgZoXeNkt6BnM0hic11HxH8chIdUfXFC2iDgAoJUyBIGTh06IAKZDv2SOzip803E79NgL99ucMQDsd2oU6BaGF6DehiR0HGGA1QBhBxM359d8lpc+vkYmdTZJNtXu4N9zagdLwIgHcDERsh1O1EEEFekdH34XOJL7g/s/k6K6EOAsJz35/ydl3JvjQBP2fjbjCibG2UFzrr+3/web8pOF/V0dyZtX2w+HHAVG2D8OByDO3uFNbqP3cWzNgdbRQYiJzlFOFOfnpZ6a2Yx8/Q87WvMc4rx00f1XB19cIOv/VY6EO68//rWLhdGl5gZbN/TVsblPgnuacANcKGEESEQ8vJJQhRXtV86RXUVPNq+Kb25TVN2CHlXoEcOqSTuCAW86gKpgXwu1W8P7r1o9BWOaIic3mXlWw5ozoTC3SDuUpBER3wiOfVxDAwfxZGmONIUBcCisEILQwVR+3BqLYVOfmg2OmoVIytvVmIcpkznkUAHKHXyJjaLkWbGsGqphTKwFLjJa9NJnkFwMjphnsOVJqrdjWFbVufjBahZ0TpAAngAKmGEFg8DSDw4z7x0+8v/9ASparBRQQ2aKvEJIR4zRhme1cHPN1qD31uhQPBZVqWgKxfBj5fkfumXoBBIveaUAVIkhEoJjA0w4cRQTFJfpcitv5AUmWH6aFmzMRSKpNkernu5uMJjFZNE2txR2WeaDtZjLbSrZ8G0xIacY0W5K0t29/4OXlFbkU/PrnPwEFwjQhTBPSZOnuCaaFETcvqVRcr1dfS9Sdh1HFmDkM0FBgP/U2IBBZVtpgGWiaE3hMESFOUNhBd6qEUjPu6w1yfbckh7U6MzZTT4wRaV4sAdr9hhgU0xRBZKdp2za1ca/S/KFgZ1sRQ9XaUBUI0TSY19UzO5N2Py14dBo4gViBmk/Soq0BdY2kbAXh+zckCbi+f+D11Rx4S7Vzm7gd7gkGTy8ILVIqJjAxtlpwvW9Qra69ENO4ieKSAkJoYl6DEAKBaXFGftyEIgMl1AFbF4pCBMUxGajRq/g7IvxvSYHOZRrP2pnCXtkBvKAR9lbY8vRX70RLGzzyQSV/3rx0cGYwu2Zj7KLuj4499z/4VObL64Rs9m/vHW2taG3/grX+rc810DQmW2KXlBUNeJ7q//c+90kLxmoddtFxnM+MdmT4na08Q4Wnbxm/au/oM0FtbMznKPLchYdv6vD/1q+vP/EJ9vm3EGdr0mMXyNSudTP7vOcZIN4dS0Hwg7eMQBDZCbhbqYipnTNjTO7jtvVcKFDFayMg2DNKUpNg9h71to09d+EXpYihf1HMMzpQEgE+riso2lkdry+M+WJpBywDpJhDw2h+4oBAodML8wUxSa8K3HbdcmLAmB7BHXcJgS3vggEji1qjuTn/8u646OablonyMk+ILWV3jJjnC+Js9ng7pK1gzRvqx09ILZZrpWZseTXH1RhBISBMF9jRJdn6BdOoUACmaQbLBg7mvPyxbpiC4tvbCyCE2/WKKoKYJktpH4LnVDHQNb1euumgHRxXq6XXzzkju3Yll4qcV+RV0e36MQDbZtonDp4q3sATI0DnGUUVkovR1BDszJq87WvhK1DSF+wuKLaVRe4UqWQhsPePO7b3d7z853/ijz//YZrfKvj540fX/FVVM49xQJwn0284kGqp0HMxR1T0NOzaJDMHkgmBZ/PVYc8BkubudMnBcm60BG9aC7Z1Rf74gNbSc5rVkpG3OwJjN2t6BlwOEUIJYXqBSsVc7RTtECNEW34dArPlt9FsJwzHOHmUja1lbg7qku3ohRAxTQkxTeDYzsTxYxmC5fzRKtCaASaIFOR7xkSWMwfuJA+ekSbFsmwm4LhmJQRLntfT/oOgQhbqS7zvybrhdZn99OM9ISCJoEBBrvEkBpAF8bIAcUIt2QSeaoCkJVbsdNzXyoHu9r/t3iGPydO19kCYTtejcqP/oIebx78f+chOCAWEu2+mluIXhP00YJV9LQ5bZpDLTpqC9ly/6MxQx1dM8KHwuZ+P4vuxr3p6evz11acaMtk3f6u0EYUdmDxjKM/+Ord2B4qPhbuG49BXV8OfxsuePA813oftjBTooW2tX+d1s0v0eBIm+fevc/Hj/NCTcnv01KO25d+7njd5hOzGjAV7lEu7Qojut2Gg4LZuWHPBn+m1Q+ImGaIdzT4k3dp1jzuxbInCRu1YB9m+BpspgJmhJObzYpX4M9PiKLRnSwUMSGUBrtc7vr3FTpxDC1luI0yMQC3fh/kQWB4SD1f1jJrBgU6VirxtKGLalpjYkrKxMflcLdwRAIgY87QgpYjL2x8mZYr0SIl8vUKK5YOAFJBWqFak+Q3T8gYpKwBFCAkhtURUBJWMmu8IIZqJZ72CHMBwskRvry+KZSoQJYTpBTEtIADb/R2QjFpWy/XhWhQiQlVzSjap3sLCOU5I04IXD1tTVet/yRAxrVvOK7ZqGo9SMlQ2rG0zsTHXGD11OdtpsUoG1iDRtRDVQEstHg6rALGH5x73bs4Zl3nxaB/L6yIqYArYxEAVR2OgW85Y1/WQCyP4mrLIMMXt48MiVJrPjD9jMtMaRe0+P8FPYW5Ou40B24FzdgpcqYpaVohcrT9iCdBKMc0XwULOp8sriANiTIgkiCnZHtG2m8iJEqOuH2AyE6HCIt1UYE7kQ/I3OyxxtqR6ahrvdvDfsiyQlPysGDvvTEpB3TZAKvJWES8vfk6UASmpBUTWT36doGpmRGbG9HIxTWeIiJG9rAs3VcxvZdjPLbcSuTZtWi6YyQ8AFEURILvmrHoZgSX8C2TAkfSOiSKim71avTsAwm7aG3jY7ivZnn0BTP42oR20D4qdoZ+F9nPtzxTq7R57St/3Hz9wWRZMUztPA/18CQwMGANjsmdH0b3rLfSzbz+2j/YXHhiPjj/G/j9+eix9+sLjr79zNdMNWrgndqZNzj0auaCOZHbA11rzCAf+jYuO9fTfbQ2MNQ8fH7VGenz0pG2DWW5YV22sSQdQMjbk9M2xzY9A8vNr98V5Nlr06Xj+n7q6hrNFVKiiHZ+ufuJtrRmlVswTd8mqOcYdQGffOwZKiAcAshcCurpV+3vUDtwaxr/NdcvD0SNrhros2qeZnvwFMIgEW/HIh7bv22Fv2FeHUIAq9ySCxITIAaqWy6dsK265WNSDZ9mE56RgCKb5ghgTSogom0m/+a643+/48x//Aahgvd3MdFIztvUKqGKaZnNSLXekFJHSxaWgiFqzRxRYe9T7qlIQYkKMO70SWVC2e0/BT2SSaWJzrL3f3hHzhsDAMi8+ZoySVygYcXkFFPh4/4E1X5FXQNWOp08uVYsqiCNSmhCCHSZH7idRa0HZ7hDZtQw5F/c/MeawrdshARh5RFU7b2UKDI0LhCxpnDjAqDkbQxdjsNCKdV2xLXZMhpnVIqbAPYPsZVkwzzMkF2zZjxtwvylLna7ooclMALGZLpOZhPaTcO03h+gn4Lr/AowJV7GIH7g/hEhB3jb4IQMWEWRJeVDV1tZlCrikaFYgsvBf8YgsJcv7oep5atraFgMkcbp44jAzfzQmS26CrWJHK3ZHcmJAC7R4ArJSvS4DwCroY2N+SQE07Ee+vCAMmYuJACnZqFXThqhF6nWfItcWST0KJTvz0p7/hcIEDQnr9Qe2QqZRIz9oFUBK5hC7bmYCJAL0+oFLLfjHn39atFFrWOc/Ow0bpGx0ojH8+QBMHpjM370aOBiUFc/f/4odDoRNgcs82eLo+ToA6TE/O+PrgwvYgViO/nQoY/lZtDPuI7961GCMcTZHmfjkvzLWMKoavhiHMbLnzEuP15O3nXGop2Juo9HU3HZ+x85odnl5/PvcnlM/zl89NKNJZ2hyg931ATAEfGRQPh3oKfJ9LnZ5a9dA9DcaCBlO4m37xyR67earU9Oed/KhU3//avD0EaA8lvs/BU72sd3zwADDOVbOwJkJ61rAwSQUaRIdDVEqo2rd7f49z0V30NvNN/1en462p8ZVdWpr00Q8Wa90XCR9LzOTE8J2e9xjnugtTECwZGbFw24ta2pGrs4kPBstXI3O0wyo4ON6w1akg6KXyysYhFKNeay3dzAD99sVJW+YYjAnyDQjpAWKOwjJTtp1NbeqoGxXDwc1fwRqGigO2G3pAMcAKeR2f+o9UzEqZn4RAikbODXtko1hiBPWnKHZQNYyJ4TFcoLULaNq6On8t9sV6/2nHfLn+VBislwVHCfPpBuxvCYAAikmbWutuK9XiJKdD9NNRIKyVRRVoJ037/k4UnTfkJgwTZOBr1pxX+9YLhfM02RmElbThKhFzrQIlRaF1DUgbdcEy4mTpmTggQgpBMvz4mY3IkKYZhC4a2KqqAEuN91BKlSKgdSSEdOENF+gSmASpGj+QioKum8olfA6RZRSTWuXZssR5eG8cHClaiAUCOCBa7LnJVFOXXIiju7DITtfqKXvMQMNgny7gogRI3tyPgM6tVruGFUgcgCpgb6ZI0KaPJFbduDh9blv1a6t9PB+NymS02zb6t1hwfarjpTcnpf1huv7O9YsAAXXhu4BKPM8IcUIldHi8qYAACAASURBVA9U56kSW5ba5jBNwMCvFebzQ+Th/Qci48TcG/k/05jQqRw9/flJrc9LNKVyBYBptsx87rB1NK+MJoLG6nVo0/C0gxIj2B07KA4ldZCPDxP1pN1Po1pGoEJHxn0s9KgxOD99qBCtPotiaOdvQAd1O9BVZSPs+QqMfKVcOFwHoLX/34DI+GwEdUMbTgOh7cV2Zk63QbpXyYFhwfOaAEJtlpz5/t0OfD7If/tqvd4NOOeKj3D42af/ztXyV4BaaKc4FqFDCnGogQgm8lBEawHB/TPYI3e8vjH6ZSceOgAX76SvtHGIOubTYS4dsFjuoj0C4cH8RXQCHTu4amDVkn0FpHk2s0MtUJgTZt1WO/djy37asgkqHAKm2XwJUrRTcSfP5Pnr108zyeQN85SwTBNUC9a7Oa9KFazrFd/e/kCaZgTWHpEBCih1hZTNklGF1J2ICYwwLdi20p2OFdTV6u0cHZCFe9t5Ra+Q6oe69U0SkOYJ6qf0hkCe9A4GXNzvpuYVUhRTnABOYAhoYs9TY86QaZowsUCIUUqF5NXoTyR8/PqnHdLmSb04MEKKPXPvvFwQOPoJv6ZxMn8Xz91SqrtxGLO+ryv65uGINE09x010k9rtdkcuGSUXaMnoUTB+2nQMBEoJDJipxM+DCTFimhYACvGs1bYWKkoVQAVr/nDHVI8c04qyZTBJp/1EwBwZPE2oMGdkRgUHyzEDTlAImCpSUKTIFmEDA3aWAA6gsIA5Qmo2sNDy7lDoa1y0dE0eEIEMyJYBUDdPWap5z5vjABYhIC2LnUxc7dgBWx82tlLcFJLFhHElYHntTqIE9cR1A79qgh8IHT05mOM0w/yTcj92QLVRNBcRVYCyGd0oN6hky8XiA8vw7OIQhDBZiHzaQC1SDDvtN2f02mkXWv0cRwJi/ziw2v1MCLEhq3bOQDd0dMe4r6+vpcTfPzlrLghAIsKv9Y77+y+Et294mWeU6oy4dXzU6QPYDWVPWmzQ0aTsxkFxDImE7v4rJ+zw2GGcwcozw9Rn14AQMSyk09Nj+RF4YAh7ezKOdHz3EF2BHSyNv89fecaQHlu0S9wjyjvgBPJyRJ1ptlY1JCNoFtv96zZHDWTafR6n24Hm6HcxHqJ4GIdnHQT6Jv5Xr1MPnlT+OPOPMO34rLWEqa1BdT+QYRwGLVQ7/6TX2TMq+nPPdzIi8EaE2teoUfDxe2MbHQi1Slsb+6Fx2pgA7dN/Gl+C7dM6ToyrjNFszQpX8zNEGbd7xpYztlxsXksxOzcBFBjTFJDihGmaXa0fzcwTExTGyGvZMAeCZAEFiyq5ffyCQvH6+oL7HVizQAuwbqs7CzJCmKBsEU1BFby89uRQphkokJodqJhav4pHRA05ODrwc9OZgIGwOGDZnXdVFSkaI1TUlkQUFP9/0t492Lqtqg/8jTnnWnvvc853v8u9+IIIgoISxEY0GgWjLVoQA1EpgVhtFxq01aQ6sVE7pdWVqraqDZqYdNrqiJoSRU2UjkkjJmobX9GLouAlIKACrfhAhct9fN85Z++11pxz9B/jMefa53y3r8muut895+y915prPsb4jddvDChlwThsEdMGdTmAOcs0UBIPEjLyMgGLsJhSOgPXjCGJZ4njiGFzIiBn2YN5Rp72KJWRNluMw4j9NCEXISdLaZDS40EqYEYAm+0WjOCGENeCeT4gz8KWOmtjSDv75/PcdnuQUFAcBXikKCXNRh4nOCUhjScAV+RlwlIqLi4uQSQgpGq+D8E8piIrSi0IcUTYnApQIyHWizFq5Yt4V0otUnZMQZJIIaDTiAiZpeT3sEg1V4oC3mXvR4Q4Ss4HGJwPqIURKsFqZ+e5oOYZm1M5a7WIx4a882/SrR4QN1sYBwnFASGMOOz3mPZ7xBCwEXoQTXaWscUkHpBaChATakweloHKPgH3qUkSJUekKE35CMI/gpjEa6OyoD+CUBkt8aMMQJKvd9st8pSRC2NM0p27QtogkeYjWUWeCOLqCeYmkxjJjSwZX2hjdWmjvwd7H0hlmQEip3YWF6P0KukngI4utfIvX6OYr3v1qmCtCFlYBzW+yiRFSCMJ66GwRTJQIQc+JkxVNmuIEVwK4hXJeN3Nm2/kWK1cKSN9lEv1L7Px27M1l/91CqlX37T6/U4Q4XicSv3s7cShikU+0yxi7r7XNvMx6Ljuea5/xvVweoXanqULcxkAJNNF+swd2Di+wXVQoSVlXt07V3DInVHUNev5Fwcl1724W8vH9vn26oel9GOS69DFyY4/bwDMmssdh7MkWsnqQL3eq3cchpMz3u8XAUiWf+KpsWyeKvuaAhTz0PF6TswjYgDH9q9zGBEhRGlG+PAjt5ALi/AECxFXiNgMkpg5jhupVEgD4iA9ZnJekOcZ+731DgFKmcUqH3bCbcEFc2YsWZoLbrenKOUcY8mYc8Xl/oCbZ6eeiBdDEOKvyji5cYZ52msrd6FZrwwkZfq0aiJSpQZvelcNIeq+lDwaMne7nkNaAUZtEQ+ShGKZLAWDwpSp0BDMFcO4A+dFeTSSWqcQizQAdZmwX2aMQ/KKjFolnBLSBuP2VNZofw5CRZ4PmA+ECxDGQfI4DodJcmY2I0KICDHh9PQu4FTCOyXPWJYZzIQlSyLroN6PNIzKfmsKSebDclxKzsBcUC8uwVW64IIlDJOGEeNmK9sgMEbjnanibRjYyPVLo0wAiRZRUAECyPpEpYSQtmBawCy9bQKAYRzl2ShoBZg0IizLAgoRYxzBlVCXGXy4FHBDQU5rIKTNANoqb0zNIGKE0UrwuTkBqpb/qvIVGnjpKXWyWTAOCeIBAXLRXClmUNa+zrkgDoS0NQOPdG+1Jnt6uNAMRs0jUZDsFP0hKdjWr10xKDRXp4pXaogRpQohoBmKrNxIIKFzqGrEGIkjKGniOzXDpZdBNhd+32N0QUjSARDAMnmGLSo3lKMoiXTQdoMapB5c0L4IGuv0aJasmLZ2Sz4a3XooAZLUdsgZ+8sLBAq4+97HI6SEuRREImVbTji/vMTF+W1pCkXAjbNTnJ6cOhK87mWGnuAT8kVxZcqmWm15ryocPv4DmizxtzpSlmv7+Ogne6Vw/E4PcHpQYa/KjeK5IWioTOvYPduocR2MOL73dZDoWn3ef+joMsdXlTnuk63av75PuHtOA+9ohnV/K6CBm5UqvRMyuP5RsZ6P/7JXD87Wvqk7fdJ+hv/et2+w/egCwI5MNyf+OUYDE+pGsuRWIzhbPetqCOx/1lVYrUsDRHLdQEZHT+h9NcZACzJA1K4vlyZYC7jQ7UnnKQmWFCtsp4gBm+3GKa6NI8J6hBinx3RxiWW6BGpBGgfkZUJeMrZDwJgCwrATq7QsovJrRYZYslKpEDGkIEynMSFtTiRpsUoi57JIEmFWLguEwat/pPRT5jhq3F0SjuHJhaDg3tdGaFd9+e1nF9mkO8Fc8bV6WbeENAIoju41rFn67YQgCg2sbv8QwbVIXsmYJBQVSE9fkEqheUYtwvESiLDd7doalIolF+loGyKWwx7z4TbiPuoiR6Q4II1aPUJatTKMOOGKZROV/TZJ3krOmEoGlwyChIKWeZIKFgBTrliqawycbQO244ilJAmXRIg3IGjeDgkwD0ESXJFnDJsTLd/WPjYUXNuGJN22ESVJtoLBRXJfijZ8lCoU4aEpRTo9RztwYKkuCQHj6SkoDX4Qmdy/7ucv2NmsRQ0AlaAawrGDJSCEMWw2AC3IlXE4CKFe1f1QmVEY3qcKecHJ/jY26gXz3A13faxbTfhm686kMqKhRRZMIXbSnltYBprHGHTuiZQvWUu0CdZtG37OZRAK3oiBTkb4jjew2o2NxesgSeUA0iO3boNiwPnFHhwiYiCMUayDIKaZNqQi8WBFcS/NF7ex2WwxaM27CS5T+tVUPnUHlGgloAKR92eIIWDKGY9cnIswCRF7LZcaY8ROWRJDiKC8IJVZyLeWBZtwpiRK+Y6qoU1LU3ZN2K7zV0QZXKfRHj2v5MrvR++Zpdqu1o/j+Kt99dBRuiwzQv8Z6qDOo+rapkaPRtb9RNc+1nUftxIzrIDcMdjh7ic6unULx/if9euByFt8S/VRta7Z3XUfI7i49mH+60DJ9Ve5FgH5e9RBPYLxz7QrrHCDg9tjb6QZDXbzZkSweTTY8DGpldnGGYhQVcDYunE3NkK3x48xsd6X7G+sf7OTZGM2DwrZ/dagqn9eZgHTN0532Gw22JycqcKH5Ijkgnm5BNcFyzQh51mqESBNzIZxp2ptr2WiQgtfl4M8C0UMSXJWhphAlBAgbv8QpX1DzlIGK14RwrDdSWM5MNIgeRRgS+JTVzWpRQgAKbi12BQjhPtBFRPZiVWXt59mjfXLXDCEKKEzDEHCwupzVxEGCa8Mg1aJVDUubRVJOFUoRJR5rx5yUeZBmxaKd6IiDBvxohAQI6PkKl1kh4jtZgRGzRUAIRfGsuwBCEDMRTonW1WM6MhFgBUXEGdhZY0JQ0zKAcPYjcIwSksGZQ1n1SrW/DAioKDkScjnfD7lv8pmjDFi2iKkjTTzq1V72CQQgJJneUZLOiUSrpLz256MnEL0CEFlQoXkpcQh6h6PHgbhomEqC1VQr8DVp2h7YCWvWYGEKvMYIeEkqdTZX04SViQgjtJvhsHYpgGBgMtpcaquaZqwHYZOVurBMlpWaiFzC+/IfmNUZOc66g0Qv475bEnybCgSoN2SieHywsLmstaaA9e1hliy9IMaY2pyTK1MSQaufj64OkoQScQMrsJjlE6SxOximVEXaSR04aJD40EkWdle+hcIiRmHcok5JeEJIOH3J5FGgIZjiAjCBh3gbcAE9ciDyklCZsbtywskrlgYOBjzIBi1CFA62W69c+h00DKxIcmGqr1bdL1uLvBxZNWSNRw0JGcCBZ4s26sF6rv3Hr16OX2918YARCfvu4W7Tp316HeFgvUgiBu31+rtcFyFPXdSodcr0+NHoO7vsmTihieOUiromvR6xcyAtw23Ml9LqmLADy+BlFZcDsNcq/BPqKWE1bMdg5PHAlQeI5i59vmPBE73bu9zoGvm1KyLfh6PLr56Y3Wm/QoN1BgotRg2fC7l0xYWbesh75ixEXgtEFZPpULHlJ0NhrrrMLMn6QqfRe+hsWciRDvz3fZQ2Qkm4drYbEYMdz8Oy7Jgmg7Ct6HU3lnj9jsDLIGwHTeiMEJCyTPyMgMI2h1Vu5MOW6QR0u+D2ZsZ+irp3AQS0jHvwkvAdhiF38JDM6WBBFV8/ru5qr0CozupKoyvMCWDFNQ4CpefuNvXOklWwWFU+oB2eVbgBAQE7bqMWsAKrkpe5DGjgJCiVPQUo5bHBsTAqMW6HYs3PKQkFU/TJbabrfQZIsnjCblghlCfC427yKHDPGP25j4Vpxsp8Y3KY1NYKysBDEMCpQ0YhFAYiQpSICyVsVTGFhGgKpVR41bCKGUWQ5fEi8a1SL5kCFoxU4FaUPLsQA8sCrVURoxVLfGKzckWFBKWsmDOCgaLVPcQAZgX7C/Ea3R6c+vr6OejLkIaB0geB1q/KUDKigW8VgVVVb5j5ywkoEridJ4ucFgWbXMwILOwM1t/pUSEZTnH/jDJvcfGiuxGSLdfBMxyC50zwLxgWQ6IwxYJ2tOnkxe2F+0y7n0JLCCvFlQsDsgiwUOCdpgJEvIhCsAwgFCVEdlkupwPYvZQNRkOID2LIYGouu5K2xOxOBxtKcIyoWcZ4qxxMtautpUZNbNkjXOVkqEQQAx3VIYgHTJZa7ejIlUmSQ4KwQSDtlkn4Oz0FLVI50xzIy01oy4zSoxiBVRBXXmWts7bMxWObDCDXaKv9aSKVgcCnSu6E/z2uyxyD2SOrNcja/Z6ldzebYEu3QW2H+j4k1iBWlN2HtzpEKr9I1E19h4PPVghtLyTPlj1WEbdriKvoK7wUgqmaRY3aJZ5NzbDXmmbJcj6viWXBRY3fwUDpeB0dyIkRlXDPizlpFjEOhvH0UFYDwgeGyjp3/uLgxL71voO7Tf5SQQGHaFMA8OB2s8evjJFdA2+etRVufZNatekFtLr8z+iVpZYYzX7nnmnbHIbrOqgK9GKB4gMBDGLxVYrrCwRgFfvMEGrdq760myqmAKWacI8XYIrY14OCMzYnZxKlU7N2oxNeFvCsBOPheYkDNsdCJAy1FoRdZ8M4+ggLKVwRRBbeJjQPBg2Pw5CrCggah6A9imRjxtw0f9i8vmWWwUAFdbDyJMLzcNF0cGIeZcbAFoD/Rgipv0FAMZme6Ikc4SmBKODJoL10hIvhPRqZYQkMiAyA6x1VFb9YsBhs8Nmd4Y87ZFrBQpjHKKGqWTdWx6PzE/mjMwSbk8xIURgSAoQSI3LAKQwgoi1ADkISy4zylLBHLAZtZ+LypgQIigl6U8DCDV+lVwZrhUcFtSwR1WPD1N0xSyN5IDARa4TJNH2cHELdTqAa5FEYGWG3Y3Bm+zluYI2kjy6Wl8KoDBIgqtZoFFp4v0YkoAg97BBgCNLUi5YE2khDStPTzZY4oDDLKEoYsawSVINBGnkt2EJPZmOljAvayfuAEl4JU3AVtneefyTVqoZR013Atfn0QwnMpAjsipA5ElSDhlh6B2Ql4xxu8P25EQAYZW+TigzmK002CSJyToBjQgS/TDg7mBP5zDl6QAAmKeDHwxL6ApECCmI1aNCbkWURPBFY/2vFrE0ahEmxsoFtWhvBtnna7VlVh1JP4PL/SQTEIIg50AYQkQYIg6lIOwvkVLCjcfdK8KwZI05Fre6KwCpvTZA1mJ8LmpdIEC5T44DJ/qTg8kGKlqYRX6qDSGsAMH6ZSKj/buGBmvt1BO1meIzq8raecuvnYWGJuD6Z5EeG1Xc1xTUlXys3fiavx09gbrulmnCfjpg3h8A622iYC6Q+9ncmjRPSQZWITOwcCdskvSwaPkyLeyThqQla2i5T90KtDk7Bihr4IDuG+vPPcrLwKHtAeb1LPkRkA8GkuZkhdlLue377lPoPBj+nGu0hf4Tq9GagPTpU81Ox99QIiRuYRmpfIE30bOcEIYYGe0KfSjnSHR1BE++f0lpxBtsbqvBaJ1sVeHIr9W/SwQPbQQWhlhwAlNVIRiAOEjjsyECNCAXBlEG1wUxbZDGEyzzHvM0IaYk5HJR8hygDf7MYwWyuHjtgC6JZ8GA3Cq8Jos87c9xuLzEdrfF9vSmFAvUAnBuYX7xEa9XzoEGAFZwxFr+aUkJnbwBQz0fBFDys0y6duZqhwE/JhAM4DRZTL5O+hQUV/sYDFSOqjTZvQzMQcnESLxNIERSCnMwNrsT9VhkIIh3JkXCPdsdNtsdSq24fesRLEXBMYSPZkyDGLA5y5xGQho3KpPkuSkQ8rwAtSCOATUKl4h4xHSvhSDJz0HDLXUR2q5hI+0bakGoRfYNKweLVUxpKTCVCdvtDikQWMERMzAvChpRkdIg3piy+BoCDGMzbq/g58aPIKN9hiR0I6GBTl7r+zEmFIrIPGOTou9T8aaLcR8CodYoSc0IWhFj2yY0z2ZnkVpitRC0jetzbAZSt1NFlBjoLkrRfwClAXc97nHq/SK1QcQ4DhD5vexnlKwtA5YFN8+2GLYDxNHN8HJxkrBkoOhnXsYue6/3LKZhdybWRSEElphPVTcMG4gwudlZU831aS5RBRdJul3aRuqWVLwpOtBaFPmycnLo7znPKDNjdrCDDrwQ/tpnfCpOT3YACSvh7cs9fuPtv6NxVFNg2QWmWY27cQsQXAhbwq5T3DfV7+N99ic9FTdvCPMiEzDNC9789nc3N5puiABLuuWW+3qnsA/ZZ5vSkt8MnvTgpfsapAX3s57+FDzzKU/EJz/tKXjSEz8au+1m9bnzi0v80Z8/gD994CF86MMP4wMPPIj3//Gf4p2/+14cWATLdtyAfcztDo+mqkMIKKXg1sUFeJmQuGBDrPwiAUWVUDQ3IQhFrb4YIgYKnWeI275QJA4lr/J9CkYBsJ8mqcoYBklu8/W5HuS12eoBG6/fYcAI2lYTzesfCVKBYQq2tV/npgcgCiO5O1e/r17HqGfDhcfROB1WNb3dDcKhZvNEcVu3laIB3FpnSJWby0iCKyuxLKnbd8IwKdZu1N8ZBewit1d4tvcNWFjY1pTL8TKQfq6tqz43sVdZ8OUFmBihZDFiCBi1x4+BnRgT0naHZZ5w+/YtRAPEYQOqFUwRu7O7tEGfPF+txb8v4kMBlQr8WrWyLSZ492S9Z9XcBEoDUCvKdIHpcEAuFeNmq27p4oCBLauOcIdmlrrStarHOMGNJWpgQV5VnikAjAHDOODy/Bz789vY7DaeS9GAqgCP9V5mNAZfBdXVdofIbWLLZWn+LFbvOOIG250wiBaw0MIz42Q8kf1RCwKLRzlqWwIBFtl/Z7JeTRKys32Qpwmm0IMpJ32UQKTcMKKHKEYM253k6dhZUkubzSthmEDXG8qsKt4iCQHJZyN2p3ehcEbOBZeldS4WsjaljY8R4fICJwjSSFINOTKB4QCgTbjLIdvoWuLuxSHH8j6I96SUjDgOGA3wuJxgGIW8fU9AuubndN561n9XnE7UPPQuB3rw6mfacmb0pHSfCVyQC2G+nOQMVGkcWTT89PjHfwSmaY+L27e0ZFg9Qoy2v1nzXcgePsD0pHmVqNPxdg7SdLgEIUhYRJXKkDZHUlI3v4l4jR1ZRm5lqTtHEef8YoPThXJ4YtaKhmjiMLrwMqHhnoxOEEsNPQOV8e2v+pqVAnjgoYfxJV/7D2xpfNwmEFkXe7/ZIarlTdrOPEaJL3srdh+HfP/rXv4iPP5xd6F/vexV/5u41bqN2Vsmx9L5WNe4IKL+vaYlrNzTpp0BfOxHPx6f/1efjS/5/M/2b1zuD3jfH/4JPvjAgzhME3bbLT7q8ffgSU/8aDzjqU/CM576pNVd//yBB/FP/uW/xu++/wOyac3a7l/cgcjuSUx4gTOGfECigsHcu916iYKVjV4gb9UK5Ayw5iFIIiTp3gigWhBSNLQLVfvwctDLC3AapPQwBAW2V+f2+t3a/sIM6adB1DLf7W76wOYNNK9BgAFu+KE3UFRsnOgI0ezeRAJoQKtr9iXTNq/HHi9/DkcsDTS3baabx7LiekDl91Daaz1T5smoahwkV0bqJaCAwyKMqjFEDKlXVJYjIl2K3cNiIJ+Fv6B2/XvsLIYQkNkYiFgT9VvVTlYGUg4RC0WkTcTNUfgalsKIURqpcWVJQiSpoklpQIpW+liViBGiVBVAhRDBadREWPizemCJOvmkQFISViuIM0Diop+mCzAzdidb3L6YcH7rEdx1Y6cllGoMafKgr6EpqKOXdWpuVoHtAV1wIhHkCloCMfI84fb5OfI8IYWMuhF+E+EzkvJq9s3R5w/ABb7Nk6yZAkyrtmKAj8JZFAgpbnTvAGlg7TmjFO0YkIU3HZUZl9OCzV5CFEPUkH4tyFl7DG1PkOKATJJvEQJhLqrs2MAziTOIM7YhYrvZeQpBC41oXkxvVZFwaniligJ01AwuE5A2oDiCwMh5wX4p2C8VIQWwypRxGHC6SdgfFkxzQS0HDGnAsNuBvFKF4Na/3ADmZYPLB7v3AsuH83BL79kMCZS2IJ4ATXOQfRC8xYMbzd6osD9f1730rxpu5FoRlQW55gWh+5ZcuapcY0BqkQybS8JrjKil4vLiNlw6ySFTlneWLtHDgDoXUAxK4W/DaUBYm+YASkinD+bedjaPnkY3EmnL7lom1CqhmHh2E8Epdu3wwBEvawb2ISv7oXZPpNRy/ZuzyyyQpQlhdX/WYuAD3aQT3MWrISVBsXLFBx56BB9xz91+9UduneMj771HNzBrDLJqR1LxwlQGlv25Trx2JYZVEEk801gJKUSEJMDlQw8/sgImD986P9oCnZeFNPZuCbMr4GHgzKybNShZwRl9jxk4OdngZS/8XLz48z4TgLgaf+L/+RX8h1/4FfzJn32wLY8iUKrAMA74+E/4ePyVT/5EPO85z8TTnvxEAMBHPf4ePPFjPhrv/ZMPadnhNR4dHQj7OBqK5rIgxYgbpycoy0ESD0t1b4Cg+3aR0TYmM7iWTn9a/pK0FE9pxObkzNuY24xQCKjTAXWZMaSEumSEcWzMp9e8rh7dpgDMc+EAxIRhN/cN77arSFUQVkZS0DW0yJNch1cXMkung6+wu/FxUlE/5NV32OfDhtQ/owPYbg0IQK4sbcxZ8j6cnrq28JdZ93IhxlwW3H5oAvKMsxs3sN1ukUtxL4lk0FfLWReDQY2GAOkaXLq4OrN9F5qDJsZI1nvWWhGYcdjvMQwJkQsqAvZLxmlMiEobzkTilYvidg8x4fTshjxBbV5XKdeVhFgDPRQikBeRa4yVTLL/CeaOkseSp+a1CwHgAl4uUZdLLMuMkDZIw4BSAaCV5UtYaPC5tL1gAKS1woAqUBYhbcBehT1XIQOTBEoBFDEAlxeXWOYJw7BBRcV0cUs8k2QwmZv3gEg9xoBXtJinyGWV9DkxL7TnhrkiYQd34Nb+IsaEWot3VK6lgLkKGV6ekYs0JuQiTLZRr09pkMT1EDGMG8wgXCwFvFSQ5uB4QGSW8DzGDYiCdOn1Y2WeankW8YjohgxBnltBhMyMeWnI+XHmwyXmWhE30oOpZEZZCjY3ttid3MC83NZybAmnBFK4QwbCC7Qtdneeq8+zy6coLQEcMLqhoGc4BFAaEbmiUBBDh1lkjQpg1vmLaZAgYVChQ1oubN4Nl9MG8GQOKzMCNgJBygxOOl8qK8DtHmYAwQBrICALm29IaQUEa5Wq2wqW8LpiA+j/nYvJzmEvlbkZngbcPNrgYCUgMWmIIxSkxBgCJI4GU7a9BQD/e60F0/6WxPyiLJS0Y7fqHf2+NttKo7ac9tnrBAQA88KALMGnroQikNV70vIrAO2gmRc4wUuKSDSo8qdO0bcHN+Aigk02XY4+MQAAIABJREFUVi7CrFgzo06MGRD66+5l1rr5jo7T+Xx+/Kb+h045+SdsHbvrtC/8lWc9HV/7sr+Bu28IEdJP/sKv40f//S8gLwvOH3lQyKT8G3KFQJLg+Ocffhg/9Utvxk/90q/jeZ/2LLz8hX8NT/jIez0zPmi8OBwN39C+WffV4vMsSizEiBlSWpdI8k2c5lzn1zv96t4R3gix4tr9RJGmkoE0AnEAtFV2CJJYa+V8mGeE7Q7DON7RW3L8txUQIPGUNO/eet0sL+YY7tgnKlir4TpkoNd1JgNef79lnJviapDML2K4yZXYGiQdD6THY+aNlBLHFuqpRVytAaJ8GACVigJJJB9iEE+O0gLUIvwXUdeHhoCiHCJ5WcQTaudKMV6KEVQZ8zwjAtgMg2TkQ85szgWR4aRVgRlBn68aUNU53SgjaIWUBkcA4zAijlINIcSXDCS1pqpYge7BZ5ZmdUqxjRDcXS1VAM0Lyr6z+9XVpRDUBl720I0Ostr0IDHxoMA7xoCYNG9BDSsR5H3ugSpPBw4mAAigCHCGcTz4+FhAC8MSqEVW1loRYpRchMoogRC10iNEa9VBfk+Cebds03RVERQAal1IBAh1BeLmXWHAGGob0DIPjiZPs3STJkRM04wxBWzGAfO0CCOvJhvHqJ2XKSEMA/KhYH/7AjEGbAdpISDLIARqKBkhbEG7Ewn/OL8LrdaPQgDiKD97d2Vpfme/UxzlMwyARZanIWFHI2YmXNxeNLMTavhqh+UguR8xEpwozc6mJZrCrJXmNZa5Is1DGZrudHC4OtLwQ6V8OpJUGkWucEWtJN7LE9EBwqq6SN6kz0cr9e9lh/+sQKONVz+p4Ef2Wmx7p5YreaREEt61nCzSR5LHov7R/OF6Q7zpQmohU++8bGF92S9BAX6SjG5R8DFoYlV3WbRrrh47RkJMG0zzoqW6Gi+i3NzfRIgEBM7AMOihsEQYWzY9vCEh5ywUvTFq0ytL9LE8FqC3e+R+EoYRNj0J+VQcv2j1I0GbaoUkuQHoFA+sDFNi7leuFIJ7AACsqNJ7y/bKba/RpI2Uaq3WvuwFn4OXv/Cv+V++6wd/Am9+++/IPHCPUNsKEZNm4ut203LnN93/LvzqW96Ov/cVX4IYrLtld0h0nQzlegtyQMM94o63xNQUInIIQsZUhWTKQIiV+Fo3R2Y0RQFF5SasWYSxtpdCDAG5FEzLjO04SnMunWAOwau0HuvLAEMM4rhvgOQaAXH089VrrZFH27ktP6DqgZXHu3o1C/uIAOX1Nan9z2Vc/11uoRRbm6rxXqIgDJQgzNMBlRl3bdUIAASI5wnDkPC4MbUbEtTLCGy3W7uR7G+QVngRKCVwjC2/hg3kM1KMuPtUcg540ARMrihZWtHftduKctWqkHna25A0YZ0xTxNAhCVXXCwLNmPF3budzFg1L4BaV7GdGT+zZPu5gnPpDJwAYYu04AY1/aD/cXsg2efDBnb+ndpbwwSkyX9mpJI9CKCemquyAmzxdvsDSYLmot2JrWeJ1L5K2XA/JvT5PHLPSNIXiYLQqyOUo1seJbZrR1y5gMhTCx0RmodBvnydhlGL1/MEpFrGnl28zDOoZmzHLbhUl912XkteQEk8KZQS7jrdIgXCXBkXU2l5HlpRlYgxlEWSJM2DZbL/eAGpeQrE4K+6J+w82frKsxQtlohIoLgoy612rIZ4U7dD8n5CTAkcuhkhAwDXmKV05QcYmDJPinujZGLE4xcSttsTDLF5WMyInLyDc0UpFXedbhBTah4J9DqkRR9CiM2IJ+X/8nF1+TmklPvdOTDDdAWg2o3gniGd12NjSgxUKwHWtTIBQpC9rgK676Hl92JG6uGBTbphMVO0CqBX8x30kOU8odX5H70qI40J99x1JhncK2v16BAoQKhlBleLBcP/LpMd/ED037X4Idox9mdoJq1jXhWWDCk37NxO3WH0nX788u+awGmfswNkt7T/SeWOAaD+mT0VyL/z1V/2ArzweZ/ut/tH3//jeOs7f8/BntxYQQTajaTpF7k3xM4i6/N812tfj81m65vavGG1KwPnWj1ZjYF1OVeKmJcFh3kBswjhSgGZGaEo2ABgvUWCKi7fP9Tts+4gmHJJY8JycY5lf4mz3QnOLy+QD5cI44jD4RKnmw1o3K4O5KO9/NkZXk3SrXBbzkf5u0LjzgLtwLoeCuth0/kW15YS+t3B149fMORVQWdbVveieJIk1yZnqV4YkyZuoiIQYzMMHvY0F6mHRAFYdYWcm9Vo/byJO7UNw55KvEumEPQdZsQVXmzPGN0FrKDZBGXQsnMaQbsTBApIhz22Sn3OtSKkAQgMIzKDGh3mUveZ9pBVP/s2Z50oZkkINuuRWEK6gTtW2zhqAqU8nysTEs9ZJGGLzQoIKTCgkXsD8b1ry7w0rcTOUJUI7bbihvpqO+OdJO53GFw0VWh2bAsJqYerCSBqQK2fGkBd+GE1XpeT3dr6xuRuDAoACADHhJPdDhfnMw6TMdIagFBgQORhjECEiQm3zg/CSBtl/AFA3UQsmcFzxsjnuHlG/n2ubY96z7P+XJr+c1kvHhR/Dp04Zg0jRiAlKVEOq8fVZF4AAvwSvHt17wHzKevkcO3WrtM7nl+mMsPYa0ueUfKCsB3Ea5glNLaUgmEYMaaIXBdcnJ/DOOHrdgQNsg87xKZzI0nYtlwmg7w6EupdYysm0WckaBiMQQioGroDESK4f1p/CWVIY4Yt3QarIAEltp9XwkRHR3Y6+/2ni0hASoqgrczTWSW7Z+6/3gBKc3ORZxNfHXzUA2AK+toP6jMRBcRhqw/ZnFW1u96d1dJ60K4MSIRHf1tROE0lteJf+aY91/XDZO8PAAYqabklt9yF41HZxvW9CXE/Nsgln/qKFz9/BUp+8P/+Obzlt3/P72sEXX2JmysTBy121+pzXjXvJpeCFJOCkeIWqQGSoFZLsIMZAsCEaZ61/DvjoDH7jVoYCxhUhRuhBkluHZhAFZiVpwaltHCAlonF0Kwaygv2C4NDwLjdooYgACpKtc922GDc7BR8YQUQ2rrYv00g9ktoe6lTwVe+c7xu7ef+ILBjBQcnnZC0Oe/v7gCZGZSifK9Inb/pJLrmmaCVI3LvAC5FXN/6naCgxM+WxrFN16ycu9zAL7u7HmDr7gyVfZq87AKY1uKj516hbga7m2JVTqkgPyBK8qolvDEQqgjBsswoOh8EFk9CjDYg7VDLMC4I6/TripyiA3zSPewVCN2Y5V4ToF10S5bGoGY9mv6yIJ2sizCxWu4EuCLGjRCZaaIsOq9HX/Ko28XHZWFkkdWqHBw4aPgJBOrTFDs3vJ31QFGfSYO51shkBXA6re0ApIG2Y5WwWi97dyUETeHqfxoOD2jhJoCVM8SAcdXLNEOz5hnTPCETY9gN4EpYDgvSkHDX2RluPXKBw7wgEsMq56wsvlWVEDznw8Zm4C9ooqmfWVN2ErJKwwa5ZjCEv4Qh0yegVb6zlIyRlLitDyO5J0sW1sflA7H3qs+Vl8mvzo1830ImAcDtR25hqZIEjmXBzbtvYjtusBlGzMOIZba8oR4UtceUSxpg659djVAuqkOi9lnTHd5506CAj5QTh/MC5oqAitzdigClzGeMQdsvcKs9qmZE2ACv6MTjStjmVbKzmFgt5JSUHEhByvGmpX5UEOFWcwaXRYmCrvmwC/GA1Qwef7SbYPm8eUfat9g8FXe8iH376MUyXY0+3fZIrziaovK8FGsZf+3tRHRUZj+n3F1prfyaxuHVP7Sakuc955n44ud/lv/+nvf/Cd74i78uQkSFO0VJODvMk3A0uEUny2utA2IIKKUJoWJVTczCCVCtrJFh1oyh+BQkfp5Lxby/BCAcKFwk9jhADm5lcfsjC/lVJQIXRuAKdy7PIqytEialBAZJ76Mq+QqlAGk6YF6kKmwcBkzTASUXMAWpEAtRrFRTSOqV6UNS0dSzCrIQaL16tgZ0pLBxp51551d/FFw4mSpzvNv2WvMgREzaByptd8KFwT147e5BQiFelknCpnGA8QuJYgke3jlWwiseDgUBvrfRvDwmaNmBO/v1DUjZ1PWqzM+Ln1sDN2Kx2Q3dqjXKbLsYZE9P0wVKFpr0eSlYcsYQgbs2WxBGSeQvGeDcwKHHTkXQkncNlwGxKcFub3DNQqueZQ/VWrE/7LHkipNRGgKyrVnNaPkYAWKBBqAypnnC6dkZdrst8nTpPavCsPP561h8oNq0jYNll5B6XsgUQm3ZYgZr20vOZilFEvNdHgSIPWvlniwKufYVJIDF8U3QuteKxMsm3u47yGe2k2wgil2WekVeLah5kTCMJqzKvuq8DMzgMqEq6dbJboNCjItDxbxfAFSERIhhwJAiDugNQ25nXZ+dbZ56bw9LSwGknsa+7VWfzRARmZEZkrwfq1SosZDnDSEAm603qqt5djDm61IbtXoISYn1VP7okJvvXqe7S/YEs6wly7ozCLWIjKYUwObxhIzJDDhmaPfkJtvt7LkHvdOFXtFklVqQMVDU7+k+aIZXv29IS9KzDrsDqj3IjsLAHqKmN1TxlvdjaYaOgGi2PeHnpHk9UWWs6fb5OQiEWxcXuHkqZXg9Fr2yYVUQ11owjgPG4SagXhcPiyjyKTkjpdAJsKsvi6JeFc6aBwJ2a7LQNeOB49nrx7sCWWYJrAbgwrW/yp0G3EIovrSwKbbobuz/fo3rnvU6pAL6bLfD3//vv3T1mX/6Qz/hQDHXIsRE0wQCYbPboTAQrfyWK2JlEISUKqolXTRZMIWIYbuFJ7MZ8jbEHlqiamHGcjhoi3ftiaFWXoxBK3GCjk2ZOGOE9z1gRqkCcgb1qpQqoQEuRVgaK5B5AVdRRkZ2RXp/mickCkjDiMKQEMb+Ao20iDT3qOUHJUsaA5rw1p+NbbaV5JniXGPaYxBp24K7LdOl33V7wr7RPkPmAndriZErsD+/LaWup2fCZNltD2vKaHOb97cxjAkhbeBJitzSOEnJldahyDUoIc1dgFqvAmrMwpHfrUzRS+VVIUtzM1OEPm2av9KEo7BDN54KAzICArLqxbZ2YrkFVAamUjFo2WowL5opIVsg8wSBVJGqoGNbn+rKA8E+C2WTtCZ2wJBGhCTkXMMwYHeyxTCO8Lbt8KXyShqAEYcNTk4jTgJhszsF5wk5T6IIpb4VnrB63auX+wwQMebpgBACNtsdqs27fdCUgAKYYRhxdnqC/eGAnDNK1PJSMFbEVFzQbcv28us1plll5pG/4Xj/1PY7VwAF4OAGkEpll3IENCMnBHCWSqkQNaeJ1BNEwSt5YhrBdQKRJFVas0H3OgUDtkYmJnd2j4CBZwVd/tj+9waj0e1Kkb1yFk5OTqW/ks11KUqFvxGK+lqAIg0d5Qg0hepeUmIpJ+a17mg5l/Yn8yJxN/w21hiDMO2qlcsKblzW2jr6Vm3mtFX5eT4H4OExA0Nps1M23Baq9zN2dcPAwK3tzKsfYU0Ql6iBfaqCtBp20TwU88ig7UMTHXZmHMjCD2AKZmHl7H1j2usOaELfmRbpyBhT0nNEjQqbWZSkk62hm7wj2GPvmcJgBkhKHW1BKiQz+E5DasdkPcarIpvWv7vGWV/bNuF192kbk7tJPr5j+8bKAuqAp4SAGN/4lS9ZfeMt73wPPvjQOThE5MMF6jKBqrDsxXGDzWaHUhbftCAhMTMdOO334qKuRnBD7m2gGN0rZqQ5NUijrqVmzPMELOI2LJWRS0YiwmbcILO05B5SAqWIumS3YM3LVUv1xKjCYhWGJNU2qFWpphmRA2rOKEbRXWR9cxCegwkEvhTr0vZXDAElZzAYabNFqDJ/FXBP7hCFRTar8Akpub2AGBFhVpcKVLLKDV2/TomY9yF2fC3+gdUye9bGal8xszKWDgBF7C/OwWAsZcbh9i2Mu5NmKQDuPYB6I2OMkpDJ4h71IZo1aO50te6CgherCpL7z62ajMgfwxoIWogQaIlyVpGljinPyDcBHZXozq9le8uBRDeXrDF9BUQNACjxVBBgAwJSigJe3dpVAUltXZqyFDHYh0/6ruGwBnAk1Ru78QTDuEWeJ4SYsDs5AxFJp908IW1P3fNkgl/+FZK17SicHsbjEYcTVcQtB+Y4Mf/qS4R9ZawZVI8BTadgbH3vunGGs5Ot9nRRD5d7NBpYWKtjkQHOQ6TfEx3Bkj/BBJTlSPZpHpJ7Ziy8Lc/Zl4KCpJw0qRGEkEQmFIg3HVLN18BlQakVCUHaBFRhjo1qxRv9gOQ4DHfwXNu+sCe3CWDflG6A+FIq4C8ZeVkQtztsd9L+pNj5gCSXV92Pq15kDBApOZ4qd/vH8m1sCI5AV4aOARVq4yMzvuGkhymQ8AH5mdVdQ45LYKkJbPlS/Znr9KBVinn41PeVeZtFh5nBs9Z3amiGVk250m4mk4gQtLEiwWQMi6wPaN5HGJi1sRr4sYfUfDTdp8mWL8TYlEz37x1fJG2tl+mAxQ4Wt/dABNSK3ckWm+1WQg9oMberW60JTQKj5oqFs1u/YgFdC+/Ww+on77G8DMT1mxwCUq67jpWdrv4Gtz86gLQGI6tbdiD+k576JDzr6U9Zvf+j/+GXkZcZvBxQpktwiBjGLYYYtFwyYwhVrHK1dsFFqhdrRZn2vlHNC2EImSsjpQGzbtpEQF5m5GXBnKVpmlNvBcIQk5SThoBlnmGdJEsWlsVSCjjIA9VZ1quUjMgB292Z8GlYHkSUTH0mYMkZB623T8MoVhYqbpycgSB5LaYopukgVmVKnrmPZRGisDRoYynxyhBXTJPkJAQQ5kUagCWzuENAsiUhASaVLL/KuAaUnKuKJTRudg5kQugsTOpKhm33dPIQgLAoK7AahwFIMhes/T76DVsOe4TTG5IPtL/A9uyGuMo7BWQDNyUBW9dSRMDq9Vi9lkJGpV4ur6ZooU35XxMQBiqjSwEGcwEX2WcyX6pgfUBiGYcg+4JZ6eSrnhXqvTENIMUUsQsb5GXBoi7rGMjPUAuPdV5K6vMvop6n5n1sMX2o0idsNicAATnPqIdzxNQYbsEFRFGdMKV5dlz5CZDPedG5Eje81DIXm2wVqrxaz+tkKAtSQ4wJHKLuWzJNoh9qCatWwqnHTlo39OBMlZgpKa8UAuS5AkkFUMm2yY/EkTxjL/oawOmAXnP3yBrU5lWxEGMDtBLaBSmBZVBqfW0tkph97STVRj1mei1pX2IWnG3ofk2wDn9Z8nMIDsiNboK6ailSEFFrQQDh9u3bGNPgY0/jRsLzeRGDgBjS88Xkuu1hcq+LjHFVwgCAPc+mmhcEGmqi0Bkj6uF1lU1IIWBGm+v1WknYlYP23nkUI9/lkPY34tUbUA+3jqDfv83aALF4zR3wd3vbv0fazNVuTpoLqg0j2Zr0wYfbjbYPxweAqoOUJPkIWnmhAsNCYde99FnbMlD0KoD1S1zovaBRTXDtdUVQqAWoVv1yyLr2Yo1RrY8JddDRz3z0d772w9e++/9/fXep+jFeoUr5zBEY7YDi//DSv7669p9+6EG89z3vQeQioj9qBj8FlCL5HNZsygQwQ+aGQKAYtIyUXNEMKUrH1qKu7RpweXEhDaLObiBnaRteS0Zg4bGgEFAAcW+icbgwC+cE0EI7kYK4zXMGD4OMKwRshhGHZcbhMGE7JJyenOB8v0ctBZthwMl2i1tLBrE0qzrsC3IFxs2ATUyi8mLEuCy4ffuWPIuW1BFL8tUhz9gNg1LWa94PAVFJ2aOaGblI1vmiSnqMURNHM2qWQ07q/qReIFLAkrNaNl0ISV3MkjQcHBhFpde3TH+Rr1pyrWEGIggNuilSiFBN4wZ5L7kLMQTMl5cgMIbtTqpFdE0Ff1ZXDlU7ybKygJrAMC+T0YaLN6QJWCFea7vZBHe3mWE5QlxN2LYTFWGu8YzKUOIxRilSgROitRFggCUWLR4vASUCUnklFkplZZK2RDhqChtAY0ltutLHy9Wfp9aMPB0AzgICCCAuCEqFbwUUpQKb7Vb2QpHntXkQPqarxhpb6KaXBO6t8oHCrWT7kwpiooB52ovSToPnfQjwqb7GZMBVAZok9VbdhxEWmvX4k+Eb9W4UJciT3K4CM59Y96RVYhw/Rwv7dX87ft7+OUuWvWblriEiGnu4gy12eRQoSmI3a6WZjqcq2BjHAWMMWFfV2DUE2K3HrUq857iBJcqb3KqoJKBZlA1jmmYMyiAsnrDeuwxfK3lpfgaMeVbXLCQQxU7R63gUrJDNnzO/kpbRBlQU+b72/ak5Y5rNkyzjbtWYNgW9R2+9Ho7dFAhJ12U1JkoGgaXMfHW22hxZQrbPAwLAS2cotFva3Fqe1Go1uAt3dWDOx8wGcvpUh9qdnYw0DhElEuZFiHK22+glp9e9ZJ40bl8laaWW/rP9LNrDrzXz9dBEZjVorkEIhM2QhCMBonBK7pPErh3dte8f36+DSSvQItN2jFKPR2gz0z5l5Evm9ek/obgQ6OJw9vcnf8xH4uOe+FGr67/prW8Dz3tgHMVKCpIzIpCiIdplMdAWVDnK4TPWwKit3JdlRgQhxBE5yuG62O8RiXB2egNLLjhMe8xzBkGAgK2B18/XIFZ7bdnmSBGlaPJfFBjQXF6iFCtXXC4LlpK1CifiYlpQpj2Gm49DjEKwRQByFaGRpwMGKwkNhHmZMGe7jzSUtGaAy2FCGhJ4GBApIA2EXAqisYwqKyiV4mRiIxFyrTgUiccHCvrM8n8ToEvJmqil4TBAvQ6dsmJJ5AqWPEcQ8AGJmQctkV9ydi6VGoVAyHNzbD2nA5BnsIK+OgxYLi8xjOLOrgUuPFnpnSUxVD1Fmp/B6nkIQXvAUBRBSip4jOdBd2NLdlV3vftK4EqKmbVZY7frLa9DmSitXxRRQBj0uTiDSHJBpDQSfp+aI4L2shKSQ2izMttHBtg0sV7LI02pGmGiyLvOi2nu5ZgQ04B5v4d1C865YoiEwzSBQsCN043qEH22zlsiz8rtOW0+HJz1tAUmcKtTHbS3rABAn4tlX9++fYFhSLj5uHu8j4xX04TYgRIDY+whsz4/SMZlbLKmtOyLkpsWe8OROuvWqopc+Zt0CrA8nqa87Lrke86nRSv6KA6uqCz35op7GaKCeJmwHSJ4ONNQrbQniGnAPffeq/rluBaEncHVWgHY+tsvQUnR7Mxakqo04ws+ZSBoTx69SL9mKr/EWBnB6J+DunVs6wE17Fu4Uk9Y7MBZ/yLRCQZ80hCxwQbjZqNebfOmBZU72u9HQYXIet/0fmZkm9X18yiniZXL99wuvoboHlF1mJdgHylQL7hxuWjTcpRYr+NyMLhGWB2S0j95EQ0jjcMAhgjPnLMP7E4vm/jLiz1CAG6cnYI7r0Gt1gpcXKkhkHNsXLdJ7aoG9GJMSDEh14qMWcNppL097oDa7wh1rgcq17346P+P9rm+nNiSYa2U105s6zjcoU0fleR6fMFzPx3Hr7f853f6QRE2QA2zMbA7OQFRRM4zQmAXzkYwB4jb3RIPRakAmRJqBZa8IM8zallwcvOmjoUxbLZYlnMpeQ5ajeAHuB10OcTBP2Ou61yyZLEHyy4XIiUwkFTgxyDXiQTUqPkwtcLKXa2Ae9xsMG53uNzvMRBht9milkvM+izVEjl1Hw7DgN12h2lZUOeMk3GDCiCXgjFGzLXicHkpwChGDCEgMuOQs8aXZc9vlFisajVPjMKjIbwCWXNnMix6FqjlU1kdRAhSGg0Ix8tU9qAYsWTJxSEQapZDmpcZSykCKmNEWSYErohaDpyXBXEUb2RREjLW5ppkFk0kMEfH/kAQFl1XWFZtQn52nBdEk85EnpswkT1LnSAljVELMG6BK1ZleNwCpFmqcAEKtpyXAicf7/SggFgWAi73KkQQqbu6KuhWG8wUs+8bgrr225kEM9K4xTLvwWXGMAzIMyNtB2yDhhiiUOGvKkkUbIoVWxtYQHcmrjFnvLqhOzcEaonmOs8MQqmMu++5R+REqbD+IGa6uMKxHAJ0AMLvygJe2krp0HQtwZLYOQx6XO4gI1mA5erlwKX7jCqy1RyjKzl1T5yFB22R2efWgHHJwmESx62GfiV5Oipw2B9m1FqwGwcp6e01JlnCLnyv+BiOH83GDgDKSG7v2D6yddHN282TnYmOgE7/HryXnJ2jo/yR/r52OHsEoADPEoKBBnJqVYp/Ak6D8P/UWgUNsHqVSgZZbl63jn7sj3heBDxI8rKT661Kb21t2xiNzXh15u2j1JbXk5HdalDvOlu7gTaXfly8nBqwVH43mvQaKQ0SHx6HAWNKqChikd0B5Un1TUUKwLAZFe321MhwdyND3FOlFMQ0NKR/h9e0LJhyRhoGMFeUpajSD8L6GAIe9QL+9N0k+Bf46OfVp6955+pv9iciq/aQP4hHRyw+yTehlqUOOIBAUORbK/I84XnP/qTVpZec8b4//ADSMHpTMnH5RcyXl6i1Ytyeeumvsbi6laLuWWZJMh03d4HjHo9cXEiMvFagVmzGDZYlg7hiuzvDxe1bqKViMw6wTVqKKBVJYI4OOC0RjmtD7GQN0Er1PVKLJjRSQCG4lZtCAA0S1y3KZiitvWX+QISlstT0L4wYR+HrICXpYrRMcjsLFHA+zyj7PU4ff4JaKx66dQtnpyc43eywV4s4kObbaNIsmFFzxhAIw3AiYcRaUKuEE0MglAoMw4DCi4TSvGqGUbIevBARSSjYqwIQshBGKZi0+sb69VQi8OEgIbcYMMQBCAJwBginAuIADuLdoVIkhMUAUZS5Igsp6X/mCdFE3VbKzp7LQqS5CCwKNxDh/PY5DtOE7XaDGzdueC5YA6LkHgdrLdAnFtqJbvq3D09FoPPArNS5MteuT6bJEIL02lGQa3w73AlIG6byyLQmdiQnkDMQtwoeB6Q04vQsIsQRaYQaUebaN4XakpgbcgLkpoBkAAAgAElEQVSA2HlTVAFZTgeKK7Smljuh6zICvlYAubfMjRwO3T25TZjG6D2tmnlV8u75Dv5+hXsTWAQ+QxXbSqYfyzYC10XvqflIPg5ef4/a/0CknC5a+lqliofLDFQpcWbWsvgk/deoZlQE3Hr4tjR+pYpIwD33fiRKzXjkoYcQKGJ3783VML0yy6eCVwDA952OS85Bq45x56BWjzbqdQMlCgNrBYUuJ6Qhf/jFVq8eWHafscvaWbLxGsirBVwXBBpQcsG032OpG9RSpD9Np8t6Q9i9db0nj5rZ7tV75omL5OFv8ewEvyBrQYnrqboAFBsXEKGbuHZbhnSYtsRbVqcG6/mrakChT37lBq6hZ3Z9liDdkwGkVoKpBDkEGC21rZYN2o8MV5zsdu1mKgRrt1EsxkQxOhKiKwsKn0qxQhkDKpBnAMA2UruHpZcce10MqF/3WklEuuYNf/PK6/q/KgxhoPSfUAHCKqCkNXereogxYqmM+bBH5IIUAz72nrtw88bZ6tp/+sEHUAEpBy4Vh8MB07RgWgpiAAgFh8sLpCRzajXuIWmvEEg+fUoRKBNyEbDDyyxKMSawMi1GAmIaxbNRi4N60tLhXLKGKEygQrPudW9UyYPoqeztECZN9gQDUymYS8EA2YQHjXtbCMEZNYsov6hhEa4VcRDehpIzKATtyyQx0lrUutX/xhCwJNnUhthzqb75GcLHUisjdRaslCZKZcHh9i2UZcHZ6YmAzSLMqhwi9ksW1cXsZa0MSLLnMmE4PVVlU7wh4XazRclZiL2K5PF4KWsI2IwjlmWW7rWCnDBXdi4Z44qJMSKrh4YpIM9FOGsgiWcubFhYSwNJ0vKQIpZF+0hZ/yvbsvoctVZpUKft1Jvl2RTkceLcCuqTqd32bl/9Q911XI6EqMo1Y84Z+8Mioa8UkXNBMaEGEoHPwj/SJJJduYVZqBOcJhQsTISSMY4jGAHzNCOQKKySC4bNRr9C4DA2mEVdUnNn8TZXvZx5T1ZRL2kv9O26TU6IB45Io6I+P/Y5E9IKbCxMR5JoK5U0VwsHGiFb8xqEELDMEw6Xt3F646xZ5g6/VsNq9wktFOXNJqk9o32YfJwK6LS9Aet6yfTIagkfhuQdef4CQxPpgTSMyNOitAJB5BkL4GJEH1/tlKitiyeh2jOpdwvox6kGLQUQB6ShunFhidP9OhGgzKqESMNqP+smvrqmgpLbPIH9Z+6v7B4YkVF1mYE4eOWSMW8HGGjtwq39dVZntRuOrTFBDcYMJms50QN8ywExEN1KlSWJtIACIQ0joCCz6jxZqF/OV0UIESc3Tl3PBgJSGlAg5fRro8H+11oWtHED1stpDUwcla0+6g35bOEpRk2GlAlizQlo+c9r5N8sg3D0nqKtKkjtZLtB2G19fqCKvf2hG8df5HUdDnHpSqvN5h/t7nn8asmuqrBZ4v6SM90UOVFADUGE7eECdDjX8qsRn/CUJ1257gMPPYIQEi4uLnFxcYl5bk0Ew2aQXBOWxKuq5VgpJB1m8VyfQgziGXm6wBK2CGkQMjwHT/C4MGsSpT13IELORv4kU1BZyooNeFCQMJNZLJHkIBSWhFjvkVGLJLuFgAFG9Fb87BKkvBdVSgiZgGk+ACWh5IIwbrCUBbnkrj+QAI4KRfu6pIEFcDDEM3Gy3WEzDBq/hwo6Gauh9JhILDYVkvvDjEBSyjktBblM2KQBBeI1iEG8ZA2cEDgwcs5IMQqAOEg35CGNAu6ScGZcXlxiKbM0mQwSaqu1YhhGbLc7cCmIMWK/32MpRTwuDAybIM+la5W5oOYseTaeU9T0Y1Bm2S/6rE/FbrvFgw8/gne85/cdnFkYjILkAViin7cisP1B5PvbEMinPO3jcONkCxDhvvvf5YKNOuHbdDgDaLkPfmZClFJezf+xKiuOEbmyVnuZglZrK/igujBHp4BQIQy2JuhULjFjSAmlLtjvJ6QkCeQUk1QNESGOJw5CSPuE+bE3Y0zHHUKQrq1VeHc8CdNCVlp9YuNzEEAehFJ9VEHqCRGF0MDAcz/l6Sahcd/973KlIXl3VpFj3ixbG4OOcaUIQxyQhgwLGch8S3kywRbbhsyu7Hrxv8pnsTCqt9XWIbi8U4XO2rMoJkl01Q9bhYvpjqhcSzEEFDXkPvfTPhn7ywuAGW995+/BPbR2/s0SpR4krsEdd59ZCX8KmiIkwDhFMYJyETbrpDknDJEHTNZItnT6oPqc9KGg1rai6phtTo8AcwdyzcPpIFw/GnWfm87sQ6tyvwCi4oaS5brZmvpYQpAhKPjysmBIWNbOOdt6qW6H7VaWRPbAjHG7QRoSUhBPsvVDmg97DBSxPb0BM84lbA8w4lEFfad8fZ/y0bvybzr+Uu8OMzcpjnX0EYLrMXyDM/Cf1vN6hJ50otFZRKJIBDNc6YD7XwJMrrt9/+Krb9wBk/ibPs6ji0pDKkk8LKVgvrwN5AMGFJSozcBCxEd/5OOvXPaBBx/Bhx98EIfDDIAwDAnedpsZNRecnmwBbqRlAdZuXhom6sLJfUhatLNlZMOYLNs5q8oKa4K6ZU8L7X3UHJBsXzAPmeVMQBgwPCUwFw+7GTFbcABahUckiMD2jaiEUUQSxgEyxiSu7ml/kIRWs+JAKFVdnaZsCbhYFmBZ8DgifMXffD5e8sLPw6tf8zr8+jve4wmhYxqFNK5W/N2/9SL8ix97I0BCi/5VX/KF+NIXfB5+5hfvw/f9xM8KaArBBQwB+PqXvxjf/a/eIImr+r1f+pH/A7/znv8X737f+2WelhkhJSxzwWv+r5/CZhxx48ZduLy8dJBNCOBScZgm/MC3/wMQEV71Hd8DKVkcUQ4HB31f/7IX4aUv+kJ8+7/4IfzCW39b2p+nhK95yQvw0i96Pj7nb/0d8V6RCJqvfNEX4hOe/Jfwn37jflRmfNozn45v/buvwHd+74/gxukJPv5JT/Qd+7zPeDbuufsmXv+Gn0ZMCcO4ATPjh97wc3ChCsJLX/A5eOqTnoDf/+M/w5996MO4cXqCv/PlfxMX+z3e8PNvwsPnlw547IB85zd/LQDgf/7H3wfpYhtBacB3vOqVuPdxN/Erb/4tCedwxVM+9gk4v7jEP3vt6/HBBx9GL0Ve/Y1fI5//jfs7U0deP/yT/1EFrbKzdvcXV3bB53zGc/Cqr/5yvOk378eHHnwQRIST3Q6nux1+7a3/Gfe9433w0I3usa9/2RcBAL7nx9/oFuhnPuPJ+OavewXu+8378eGHhY/GXN3vff8f4777fxvPffZfxqu++svxa7/1DnzXD/07PRA6JFWS3/zKl+Ff/vgb8fDFHtZQ7+M+5iPw1z/3r+Lyco/3vv+PwBX4b57xCfj6r3gJvvM1r8Pb3/uHqKXiO77plbj3nrvxK7/xNgU7/rT44Z/8BRiKfPWr/jYA4Fv+2Wtxutk6qVkvO5/77GfgVV/95fin3/8jCoDYrWZvO8LAd3zz18s93/xbTf9D9MTr/t3PiEhg4B9/6zfg6R//FLzmdT+On/nlN8F6ATFYq44YX/mSv4HX/dufEkAXgldmPO1jPwZf/PznYVoy3vdHHwABeM6z/jK+6eteIc//e38AgPDqb/5a3Qtvk3F0z/O6N/6iTsaxP6h/yXpZErFVBcUuCd1KoaUnVURd9gIcFGAwF+UaWpMbElr+RgPm4RpFYsF+AQirdiaAFzn0OlWOob5fK2rNfi/SOVzpIS9NMm9S97vr+dop5o7ETT3v/nNgjGPA9jQdAcEGsCi0vwleNw6U66p1+4e6ujyGipObrvpGAwdXXYbtAv0Huz8f3czCOS0L+FiNdz+FhOPXFahwDJD+a1/9xfx5bBM+yp0ckHCLyQMIIaGCMO0vRGWXGWGZxU2XRoRSNewSce/j7r5y2QceegjTLB0vxY3ImlhJqLlg3CTsTk4BbnH+nDOomPUpLm9jOOUF2uuDvKQ7KMW1GRPMrajRLN8CyecIKu7BwglizLsVAkCMeIyZJfm1syCMwOugeS0cAkKULsEpDSBmLMviPA7WOdlyU+YYsRwOAAt3CPXWDzNQLHGWQJWxCQH5qJyVjYxKLQq3XkO/75qA+933/QFe+N8+F+963x/il97yDrXsRACYkWhN7BqwAt7+7vfgB3/y5xHTgEduPYLdyQ43difIWVrAA/DclqCWZ11yi3EzS8kvEfK8eL+iyqV5NABsY0AMEZk13AOghoCgXqyXfMFz8QlP/kv4h9/9WixLxuPvuRu/+ta34w0/fx/uufsuvP333o/77n+35yg842lPwT1338T3vf6N2G53GMaNV8rYun7TV70UXCte/b0/Kom5ME/AW/FlX/hcfNs3vBL/8J//AB66dQG4pWjPJRY0kRDFmWX+4Ycexg+94edwcXGB82lGCAHf8sqX40f/92/DN/yv34UHbu/RVxZ8+KGH8cNv+FlditCW2IWkkak5MncBa2P59d96B+67/x2a9Ef4uCd8FP6nr/7v8CnPfD9e8/qfFhWqvDXP/fRPwW67wff82BsAaxBaxdr/5V97C972vj8RT1w1BSOzct/b3o0X//4f4bOe8yx89v3vwn1ve5eeB5mOF3z2p+JNv/UOPHTrtochnvW0p+DvfdXL8d2v/XG8/T3vh/FTvOn+d+Jfv/E/4u6bNxHjgFInlFLwoQc+jB/8N/8eaXui3gluz8trngfJ9TK5uy7pbAdAG9XB1ZG8nLoe+PCDD+N1b/jZlYfO5ptYwmLv/+MP4GOf+AS84mVfjDe/7R145GIvBGuVdGwiyZgSKCyu6D/zWU/Ht/6Pfxvf/t0/gN/54w9iHBI+/MAD+Olf+U28/md+GR9xzz2S0A3bC48oCDkOwfD6CdST1WS56CwuC7gsCCEqQ7WW+JfWOyzE6OBL8nQ69WV5JxRWY2hMr6HLARIQ0pJ3ZZyeydR1l7bqM+nuXpFJwIc0FCStSK3IS1aPm4Ak0j3uVAH9ulKEUeVDc60oWpUR0Mr/bQfbj6rduCKNSR3VR9ELkmQGYgZKb2aKuUqkOTKm+xvqgAHWPm8KsKpT5UQqDFQmZc8ksfaNyVGtWMmZsLLUIK4cCk5+5v+hoWkbiz+Mb5bmmpMYYssTQD/+/jnshDxmb0kTSI/pY9T/botyPTBZzTMsR0GAx5wLlv05Yp0R8wGRGWEYtWxTkoXHjYRWtuN45drLknGySRii5NvY4Y0AhkSIMWKeC6YlYykFuWr2NUtjrxAHxDAgDaMkEJMcTurixh56Mn4ZD+NIqXYuRRKZLEwSCCkmdy1WTUjkUpCXLBn1lZFzcR6ROWcEAsaUgJyBImWL0zQDuaBkYfccQ0AKEUk5SypJz5sxBAwkCZ2kSZrCuyCIX9omsG4Ji5mz8Lug5TJZDowmTmlvGslpIZDzLlhI6Hv/1b8FALz8Rc9HrhVzKZI3gCZ4LIRzjJArxHLYDAOGKD2BTrc7bDYbD5WFKEllNRevuLIwwvn5JWoFNtsNjPfEtiQAzNMBhyyg7vZDD/p4kubHUIx4wed+Fv7Tm+93YTwvkpz20O1z/MGffgjm6YwhYDpMvsdv3rwbIUbsD3vhutFcgFd88RfgEz/+yXj19/+YWohNkBEY/+bnfhV/+IE/w7f9/VcCHVCz88NghDQgjRsAkmhsr3meMS/CNs1c8Z2vfT2IgK986YsRtNHk6qWySU0ASUalIEo1jkAYJDRFQYwcDxt3o+KKPC2opeC97/8jfMs/+ud4zjM/Ed/4ii+Vz9UFqBn/yz/5P/Frb3mbAHoKyPPkPD45Z1yc30ZSkGVGnCgB4DU/9kYAwIs//7NhC8gA7r5xiqc+6Qm47/53a9w94Mkf8xH4/xh783DbqurM+zebtdbe+9welGiMHdLYYIcaxAaMgphEsIkmxoiplMbElDEpU5XGfDFWJVVpTX1WpdSkSmOTaCJiKXaADUqnKL2IAioggjQXLvfes5u11pzz+2OMOdfa55J6vvVwOOfuZjWzGeMd3Tt+99dfy2cvuJirv3MTKeY8JjnzffsPcPPtd5JSYLFaDUNRnklBd9SeZbErnCggSjiGXsrKNex0iFjFDIo2V2JYj3FV8XrI83mMrbTqS4nt1La31nFwPue8Cy5iOpnwi2e8CDDS9d3WWFdj/UTmx0+w1RRnHMc8/CH85//wRs45/yt87drvFO1f1RVNU7Pv4ELW7Zr/QFdgDrHEHvS5hUiuJfVLUliRYgthBXElv0NHitJ/KkatiCu9lxB6AE0YzUZJZvY1VsbGOeUdMYO6sHYIt2R9l0NAmX07j7PQOwzjO5nOqBvZH9YaKu+YTBrJiUpJi3EMk2lN00yoJ3WxnyWNQoGla8BNMH4KfopxDcY34BqBANYNc2q8OgIG8D6mNxrr69gtif2KGFtSaGWMUy9rLsqaC7EnRmlfEkOQvMi2Q0juAiT5Tt5fpCDJ+jmEJItVf+Szfj7fBAPzzcXQAKvMfgYbetf5NbVMROHZAbxkIDOyQvPXhszk0YbOz19W3fqWKQ4M/i+HoszSmgTDVmIjHuBf/7eXDUZYVP9VIJRUUJqSR9EvNulXmzTO4KqaaCQD3Rrw2igs9IHlcsVisSgVCVvPa6whRoO30pZ71Qa6PjBrPN5XSBKcjE1QBsNcNifBMHn2PkRCSLzshSfxsB97cJnX/Qc3ed/Zn0X0tWHVC9KurCtltgmoK0ddSUVMTIlmMmFqDWQSsyiZ131QiyCbFboHY4JVu6ImEa2hWy3pjfS0MYjyq5sJ+7SpXUqSy2KsBSeg19kKp8o89EE5AQzGQmWloWHfd6xCIKjFUXrjoGOkpb7ei9U4nvIcw80J3Fd+52Y+9unzefnPnMLrX3Ya7/qXT5HzhbIlPjxrxBVWSRn/ru+ZLxaYqqIBlm2L8Z6JNUWQiaJKClZ0Z1nLbFJjndVQFmSXegYP1gvVfohBqoNSeQi12BKz6ZTjn3gs539NXP1930NdFVAn927pgpBLFfBtHW23IAbxYmHgyIc/hDNOPZlPnv8V3RSmKPt8HlLk3K9cxtt/+/X83KnP5qzzLh6eLYND59cs0Qy2fd2wZzJlsVrR9wFfVfzg9rt4yuOPpu86qrqWZMc8Y0aq/8ZyabRhFYOMDByQcIEmYvZ9RwgCoL0qmfsPzvnop87lDa95JSdeeR0XX34lkDj+8cdw7pcvJfYtNgX65UFCAVVatcHIIlfgaoznlh/dw+cv+jovePbTefkLTuSs8y4CDKc/7wQ+/OkLyBVRWMvPvej5LJZLPnbeRZic45f72aRcRhwIXcf+/QcLEN+cH2RmHc7XRA1jpWxxjrxwKfZ51Y6AxxbPdFYQOqLZW2fsOAxhSlWlVF+m0T1KXy5jHO/7l7N53NFHcspJz+LaG27m4qu/U0IEGc5Kro4jpMhrXvYi5osFHzjn87jal4KBMqaaryJl8oOBG7olBvF25H28tj+zjtJ9KnkzmjOlvFB5SZPkmUMM2LqWe1tslv21Tj+fr5Wvo0o15LwcXXvWq96Kw5yaHC7J+xudGVP6hW3fuY1KgQ/GEHrJMWyaCRsz9ZwaDRVZp5I/3+ewI7KuHXvAhlATg0d0bR0MMrMAqRTp26Uw9hrJhZEQvbTPSEkMzBihVo+8SUJAZ+uJwtbMYaJ7d6vBUYAcRcakCH5jMpEB6gPZxSMfkr+lRFMWYfZ0lEqM0TNoHrEqR1MSZsd8/lYXS7YIsws/90coAEdv2Y5vfDR4hxzqYizWix7rUe9/pVQ5PcCrhhIX3XpYY0hqEXeLg9Athd22b6mdwVY1knEs+QLGOrq2Z7E8yHyxoO968Yb8K+eeNTURsdK6LmBMYtp4XQA9VTVV116HTcJVYLWyJiahuq69pe0kT+HnTnseD3nQYWvXee9HP03XtqyqiuVqRYyJYCUXZFpV0iXUuuLebLWzMMnifIU3muMSI66ShFfZ4EO/FTRUM51JGW7XSwJrXYu3Y9m2zNsWpzFdCRchnpiYy811I6lQ6jN/Ckn5DxKVlfmvvAdrCTFohY8qo74jVw35OifliufFZGWmICvGyLv/5dM871nP4LSTT+D8S77O7ffspxuByOwRjCnpPMrzxhip61oSX3OioZbKD5BZehrFJNDZKeiTeXSElGg1lCPJqcMYWANerdfpbKN4VEIMpSfV3Xvv5aQTnsYXL7mcS675jrQYUO9V8nKPIfSsuvXeKAcP7KcPiY3ZjBB6SIafOekEAK781g26VosWkDuKwtJ89Q03c++++znpJ4/nI5/+EtEYmmaaR6qAkrw2soJp+0AiyLw4ixmxaUq0xWLMaAcrYyXZ5lePjIRZht1kUiKFJcl6nNsoa8H7Cus8k8qXe/Ou4nMXXsaZrziD5594PBde9jVOe+4zuePOu7j6hu+SuRXiIOSkasValYsR6+oCxvNdfOSzF/Cspz2R0046gY+eeyHPfsqx3HnPvew7sIm49nv2bNvNiU97EpdefjXZYyniTa3IKBVl1joGAjnNTAg9sW9VwRr9LytiFKxC6QCcZVyx3MfSICp5nTTNnG8eZP+B/UzqiolWLKUUWS0XCiqGPLQhh0CAjHWed3/oY/z1H72Fn//ZU7j46u8U47K4+nUN7tm+jeeecDxfvvQb4qzI/EfG0LUdQb3HyXTiaSseMMTqtgbxJevzZMvb5LCwjFPJ69JEb5MTj4lYJA/Olwo/GWGRtfKTbFoL/SbSIZw5Q5Uhwz7R+RwqnNLoHBmmIQAjBG39UZW1UNaUAdCWCRkQ5STo/PYINGWMXtZTGrheYuyxMefTpDIv+ZrFDtDrWJXzhIj1XkB+QAzCrhdPTzI42zNrHCE3E0xIVWFQtmEtDDHqWVw7FJAUwGycBCBSkETLGPs17wcYsFIRkC3G4gQxBfAVAZEHIaVIiIlMbR21fHJ4n5IwOVbPa/FCY8q/TdlIQ2b51ucKrIOanIwzyIq86YcNMsz/A4EdM4CurYd1kpzYr6BbSIUFVmLRmUHUV0Sg7QLLxX7m8zl9H2hqx86NhhgTy5FrNh+TpqbtpZdDXdfQS5lwGyK181Te65gpIlYrKOUJVWR+/+aK5aoHZ7njrr1rwOTOe+7FGOT6aklPmgZf16TczygECC3egqs8tZPFFFKQ91IUmnrlUwnRQJT76UJPiFG4OYyhx+K9x1m/1hA+Ifkxk7qRaocUCUnfC0rJrAo/81jEbAAVYIB4ANoOQigu5cFZZwrRcR8CsTMaOlDhYw0uGUKUstJ+tcIZw/vO+gxved2rePNrX8Hv/MXfsVwutEOxML8aEHk+IlaKQSqlnPKfADR1TeVHmf5WALv0zxAK7+zxqKua+WJJ6DrhBpITkxPU+nbFcrVko/Is5vPB+kkqHA185FPn8/bffgN/+dY38y/nnMc7P/RxaZhW19qQUbtEF1I7+f+ybamrRhtuyhp7xMMeCsAV37pJ3N7OFMWWLXN5KXHPvfs4+tGPAOuYTqZFcYH0Uur7TjxxiQGodEuIkboSEG8N/MSPP4SrvvkttWRHIATUhaxKZrxnzZb4/qhqoljOoAZbBLR9wgB7ue2OO3nS447GGMe5F30DjJVOrEmVrxkzYedqJQeEEqbLXmQS7Dsw5/wLL+P0U57DL7/kFB502G7+6r1n6XRWkOBxR0pV3l1774Oyn0dKLDdy03toGj/yukmZPTGWDspFP2+5z7zusoIaQOZwrZRCsaLbtqPvOpINpEobSobAPffczbT2bOzYQV3PiGnIycjzZX3DzbffySfOvYAzXngyZ774ebz/4+fJZkGN27CiWy157JMfC8Cdd90jxqwCAWMMlbOEXmfQOIyzw/iCdi3WnCAzEAyW8uYEmQcn3+A4OdUweLtjjKSqyvqxjF3xxox2isn7LSOBNd1o117HFF/2ABzyObJ+IeGcl15CGXQU8jEFl2nLXaREqX9dM9jl7IMnR4GHGl1duyJFqR5ES6ExppR0y/lG3gzFRtZAU3uhmtAuY1Wml8gfNI42SgPXEHrarsfXhu3bJsSUvXm5hJtB6ZONC1OwQ1LOJG+MCEmj8br80WE4xtnfReKTV4OUHeXNKh4S54dwz8D1X6ZpEDdJNlcGNtk7kzRcELMpFJM2ossTMxwxBDYP7mcQQnJfmcY3e2gy6BJOB6M08qa4h4tbHbE0eqUwHx8pJXr1ktgkVkYyCkasuDsxlkXbsrm5YLVYkGLAV55pU1F7g3GihO/ff4CtR13XBOVc2NjYzqpd0a1WLFctzY4J1nn6nEBZJkWb+akCi33L/vv3E61jOm3Gq6Ac1jrqyghplyY0hr7DIh1ljVrhIVpWiw7vZHScNRgrKzaXiw2bQdZHU1XkRSJVFxJ/9GlId3IY+iS9o0PX0oFYNCnRZy9QtlKc5ISQJL+l9pXyXMjRh0CvNO6GSOxGm8tILoP2RyVGyRmJ6nJdLVey8ZULxHpxS3/liut4/AWXcNrJJ3LaiU/mo+ddSPas9DHhYKCzBo479ih+7RXCrBj7Hl/XXHT5dXztzh8JKOg75WIZUuKcdwU0HbZnF68545TS/Kqstxg57pgj5VGslB2T1GuX1WqujoqRr33zRt72N+/hd3/ttbzyxadywlOP40Mf/yxfveY7tF2r5G6WTFyWt1KMUlbbB20YmOAnHiqtEkIQw8LlMJoKmZiisNd2Q97I059wLFd8+7t0XVc8qovlAlLCmTSCiYmpT1ikZDmmwO+8/jUA/Ms55xaFnAf4sN07OfPFP7W2lr97y+1cUpJLDSllTososfTS4K+sRiDRlhCWhpxHTd6e9NhjuPbGmwdlUviXBil48glP5QnHHEml3i6AD33iPDDCd5Ov9oFPfYlnP/1JnHHqSbzjf314sKiNWMWPeeRP5FmWey7CeVAUuVR2SKA0HLZnF2/4xZfhXIV1EgL97q23c9GV140AGaNzwboMWBdqg9calotNDm7OmUwbmtqpNyjxoAa4yo8AACAASURBVD27efNrX4F3UoJsXS2VSFdcqwo/kGJ260fe99FPcvxxx3LqSc/kS5d+nVtv/5HK+4hVxXv0mC5hi+LOgtcYg/WVJEImCTkftmc3Z77k1NFzWb57yw+4+IpryWXQ4sFwUvo6etw8hq5q6JPkmNVVLcAnSYVO6rpR77eo1Aey9geQkfdC/lt+l67fo1E25ZUH+pch9CtJS87eLUUEUcuyc5Wn1S/2MVLVneTTZQK1pGuFQw8JZcpYpNhTmgomyOR92TgqfXQQ+W6d8P5szldUldI8GEPbR6FHMHKffZTWIVmiFSJJ9ULLs47ublQwIvOlciH2QsxnLd5WMzlZt06jtFaLzTBgORFQbl/Jj/RCcSRUs3oYtafS2ciY0QwQNYMD64q3pnCBjBAnUFzY+XDOsmM206TMzHgpVkBMPZk3JuQJH08ag8BJCqIShmQtse9Grq38hQidNN+KUd3rdYVznhAji+WKxbJlsZjjTWRS1SRNivNOEHVKhklTc+/9hwKT3Tu2sTGbYaxj/8FN6qoSHgy/7lIWdG8BbdGtXWNTCBgT2b1zg/2LdhRGGA+/9hFxQqJWGdmUJkYJTSQpPw5tz3zZ0QeofcI7JGlUE0mzJTcGfJIIl/v0iDLzmQhIlUcmK/JpsNxyjBcjr5vUFYqIXIkW1dXWaZKVsRL6MCkpM6sUQldNzbjNtneeJTCpKsmR1xi6846NyYSQkoSlUqSqK9oY2HfgAP/7rE/z9Cc9jn/zytP54tev5q6995GShKe6qDem6/eab32Hv/3oZ6mrim4xZ7ptO01VYbStfd91AqxCGjqoJgH+xhju3nsf//0j55SM/CwoSJE3/eJLOPbIR5J7IgFUk0nhijFGqp2Sln1/7dob+NW3/hmve8XP8NM/9Rz+4N/9Cv949mc46/wLMcYyny/oNbyRt1/lK7z3ytWiJHZZ7KpHMCINEUPo6VrxtvUhlc6xAIvFnPk8hytEntR0OG+LEWAMHLZ7N699+c8WJfK4ox/DLbfdzm+89U+4d99+XLNdZYJswL333c8HPnE+OdQzlDkiysDmrq26q4t7NJVxatuO/QfnZF4IYyCswnoD0qLMMygaLN88Vhd89QouveZ6dmzbLsZLFrhbrBgD/OD2O9mzawfPfMrjueiq69WA0POPhW2WcVnRaJ5J3lsxRtqVgL299+7jPf94NpPZBrV2wzVOCRbL+OglSk5QTnw9tK1H8SqQrXXZ54nsiTLcc+99vPODH6OupCfWtu3bcb6m9EDJVr0qyZQSf/9PH+Ptv/MbvPHMV/K7//X/pSROG1uoCYabGMY/fyZ7S8VTNozT3nv38YGPnzuMYfYc5j2vBmNeI3J7WRGr/jKO1HdUVSM5bDlUHQRk531mXc7JMeUx13+rzix6kgJY1sMqRvd0OuSzIXS0fcC7SudKwt4xhlKhWGnbGDKXVFVhGNZtYkitKMM6WsuuqsW4DwdJsVYiSOUzUlK9QS9nkJNlPbRqpDsMQs6ZJFHYGAIRbyzTmSPZSiooNcwrzYFZ83blHNBSvp4QQFJ0iexjXzwGGuMprdjLQ67tIEAb1qW05Z1UUJ0pr4w3edL/BNBkqyghja+kgltZNoqVM0aYRuf3UFwoCM8NyZFmGIT87DkhaJwvE7WTaXbt500VU4f14iFYP0T5OmuFY8RVtF3L5oGDzBcr+k7CH7OmoqkkAaoLPRhHM5mQUqTrero+8L1bbjvkOXbu2MFy1eGrxH333cfunTuZTGpmTcVquaKqoapqCvGOJsdlVkhrEr6qpMzU9KUh39pYpQShxTkjn9fE4Uii61pV3IaqcmzfmHBws2U6qdjYaLRr7MgSy/OXoijamAh9os8jlYWDelfSCGga9WpJEzz1NpcMeY3r6mfyWkq5CqEy6l3IYEgSfUNKxK7T0jmExCv2VCmS+o5egav3Xp7DWik7VlIh52slXOq558CcD338s7z5V17Fb535c/ynd30I5x2zyVSFhDw7uvZSjISuo6oq2tWK1WpF3UyEr6TrpPqn6+mTGAxDtr5stAjgJC5rtIxRkuDyo3T0Ws2zWsyLJZI0FyED/dgH7r53P//1PR/m8xddxlvf9G959ct+ms1lyye/dKnsMpOT1+TcTj1FIvgk3PSD23/E0Y9+BCF0ItR6ab4YU1SWWIf30gspJ7Rdcd31TGvpOZynsvaiZAYKei0XPuscEom//IO38LCHHsF7PvxxDiwDSZOw3Rhg5P1Pli1ZJaRhTZfcjLQmA3JuS4wwmW2jrqthrGLQMkw5rvnubYPCzG5ytNR7dCsiZock1lxWql8E4NQTn8IXLrmc2bThmcc/kWdd8U0uvurbcv8p8d2bR/s/GxZk5TACLmaLtclIT+c5K3kTa7cw/qQK8zR+s3xkLWEYYdkw408ayatxxuBMJPYrvJM5HRV9YtDEcwPfvOlWzv/KxZzy3Gfx8tNO4mOf+4qsA/VY3/D9W4frqacFxJOYx78k2YdQQJa8paGEoCAEBXzGAkLHkBVt0Vp28Hg447C20nMlrTS1kMOVxRbWPW5yMuswuEN66RawkTvcFV2VZSUUj46+ZjXRM3YrDUsZrLdYghgJRnqMbZtUYuDHqB3iKUCEODBgg8gW6XGTyH1+Yt/Th07zgKyysduCA7NOFF2ZxyCSgoQ9d240heNI9H/i4ME5bY+cn4R1lSbFCt9WBPxkHKZRI9kMHvYyjsZijBg4RnO2fGiXYKFvF5AMboTGBihCWYC5B4ctpXuwhn4NKihHwKXEIteWu7w2mtR1QJMBZgY3Q1R47UgJYpvhzpbTK5jRv81IgEuGtsXnhlBrgkApbkaWWb7/ZjIhJMOqa1ltLjl4cAGxp6k9pvJMvMV7qXzw3tH4CX2IdF2n1QAGk+CW2+8o5D75eMiDD8daWK6kE+ZytUQSyDWMkheRTIS650RpSVOySpWvsJduFTh5LhsXsc7R9UmulXqqyuErL94EK23Jq6rG12Lt22oDrPYvSTnHPSrdeizuO1APRHF1bp0uXaS6GdDwRUqJlJNMyurJcfHsQYsFbEpYiRKua6qMdSOVjmntLRsVWOOJSfrkZClqraE2iegQK84avEkkkyOpiXMu+CrPefqTec4znsLzv361lPom8bigbQEA6UtU1eL5YbSea02MjJIjlPJcj5WfbtK4aknawRejeShBBBFIU0GrXpQMTocxzeCEvPcBuOybN/G6P/gz/ulv/pinP/EY/vkznxfht2VZOJNYLecyjxZCZ/nmt2/g6Ec/gqc/4Viuuf4mrfLqle7eAlLq66uKw/fs4rbb76A2nYKqEQe0keoKk/M2dJdHNFnyn87mT37njfzaq1/O7//VuyUBcJR7QxnPVJSTWIa2yAQzlg0ZlOhY5XDLZLbBdLZRcpeMsTgHrko87CFHcPW3bpRzRmVbzl5BArY0I5MBDtp+IQt1k5J8zwLWsWv7lEf/xEN41z9/mgObc9725l/h9Bc8m4uvul6royLX3XQLAA8+fM8IoGZG1oHDJWmidjOpB4OrPKN4ldbs+ZJXwbA+szpUJS5eiCEvR8bRjJ4xf2t4wXkByTEZjK1IWAFDoiVHysLomo380yc+x/HHPZ6X/8xpfPHSK1VWBwzwzRu+B8ARDz5McrOairbvuf/+/dL00mgVF2YNaACivEhgKwnZmEHblCqglErfJYZVI56C2JdCjOHQ3KcUiSFhUpTE8aqhri3S2TuvRZXFoZe1bWUcUwlRaMLpIcb7mJ5dQRGJyaQeqp6iKn+l5+j6yP7FSjSy5rXVVvINxcDWPkQl+jCCT0YzOxSUkFsD9J1urzwGagSUqjcKwE8psWgjXWyJfa7yMiy7XmWwJSTLfNljyhhLSkdllJV8dG4pXc7zktfcKPvQCo2Gb9sVkFgtNvHW4utdwwIwo/WmD9IuDkDsqKp6QICjBVCkY1YuSRqiDV1kRwgAFSy68DLqhgGkjFGqYQsIAlEq9QbDnY4TgvLvEbgZodi0FnrKn5Fr7N9c0vcDJXw+5osVm/MlbduS2fPqqqKpHV2vhFjW0Xh1Ifc9KUScs1T1hEb5K/bt28+V193A05742HLuBx+2m8N27eLm235E5QaPjbFW3Lb5gwrm8v07J96bZRfpek36Sh2UrqTj8ZIh6VqlX68t1k61TbyXsIB+KESwvkEy1SHlfCI7zIolSTjf5CWbIEgIo2ySlMp1hfp8AIPDdIwSocqRyBnvA9dNBjLq2QvKQ2IG7o+x0s5gGiTPIZ/emoQ3UZMig4yFz0LHazK54Z3/8BHe9ae/z6/+4kv48lcvZ6O26mnrBeiACNsklPUpBHGVqvKSzreAFa4ZAf4CPDI1PSlJP5OcS5WG5y6hBudYrpasVuDquoB9yWvRZLfsJciCwMJd9+zjy5d+g0c//MelP5IVq9ZmHhWgqaRSqPbaMdhYvnLZ1bzsp0/hqU94LNfeeCsmdYQQ8SbgbcRY4WZ8+I89mD27d/GZL1zAatXjK5hOB0GTsOJKLjJClGcXYTKZcvMdd3P+Vy7h9FOfx5lnnMr7zv7M0H4gT1aCXJpa9m7KLBp53ekVs8JGn6nRPiHGldCsMKH2OOd44bOeynTS8IVLvkFuJT8oD03ITIM4kdsX5ZXXoXVDB1aM4fSTTuAjn/0yJLjmxpv5/EWX8YJnP4OfO+XZfOy8LwOJ+w4c5NLLr+aYIx+JhL4Y8l2igM1BEg4ehXwbNgvnDLYLKBmtfTsuFjBD5cMakFOPQ6Ioj2x8jrdiiAmv1NLCIaNzYbI1rF8wev4Y2XvfPt77kbP5nV//FV738y/h7r33qoVsuPu++7nosit4wrFHsTFtSAa65YrURbZNpzgLdT0hOj8ArwzMlHAty48xyC6m7Xj9jN9NkW61EMJHRAcENZJCHBqjEoWfyVoHsZUwT1lbqjtiL5MVjXDb5YqTTICZixNi5uuIDPkVpuQgzxcd3sk9GCOUAd6a4r3OQCVT8or8UOOulJkP1UD5sEqpkKyEYYKuAUnY1n5B2T9WAEo+TRJsbgyLNjBJWklrRT5O6wm1d1qhZlS2D0aByN2sv7KhkFifrUFK6KAWwGyT8QQ8xtXUkxl5I6zhDF1wCfEehhhZtZ2QJOlP1y3puxV9tyJ0S2K/JPULwuogpeV1OaMZ/jKGbrWgX20S2wV9Oye0C0K3Gn76jtBLbsEDRHJULOWsaCeKz4hLz9hKkLUVwhnjJ1j9cdUUWynhTzXFVTNcPcPXU0GzW/JZYozct28/q9WCpjLMJhWTSsoa+5hoqoq6aUjJ0He9hA2spaoq6mYq3B7LJQlLU3vOu+irhzzLMUc+kty8q64q9YSIJytboimtu7L7mFgsl3SrOTZ1eHpsv8IXZsD1w3tPM5lST7YxmW5QT6ZCgmUcoQhcI2Vpo5BDyXRXgEBxcWchqXNhMpGQlhFqD5IMVuU9ydOJWopmqwZXNZLs5iusr7HVRF5z8przFa6q8XWDbyb4akJVT6gmE+q6EQ9PVfGVrwtl9UOPeJD2RbHF42Ri5IlHP4o77ryLGFpCJ1UIMQZC1xL6lr7NpEE9996/n3MvuIg9u3fxhGOOxBnJt2m8YaOS+XDWMKsMM2/YmFQ0zlB7w8RBYyKNTzTeCBAKLalvid2S1WpBDiv2XUfbtXSdxJzFS2qKsrLW4eqG5JySIKpXqK5opg2T6ZTJZEJVVTj1fFnncN6yWHXcc99+nKuEkMkM8wFQ1TPqZoavG4z1hAg33fYj/s+5X+LZT3sSs9qzbFsWbUc0nkhF13WEbsnLT3set91+Bx8+5zyiMUIg6CbDEsEVV3EBycZgXaVyKvGBT5zHjd+/hdNPfR5PPOpRA+gcC7HRMjaxl+7BW845NmIGa1j2cOiWtPP9GGMJ7YL5/Xdh+zkve+FJXHrFtVxy1bdI/Up1vTDxxiA9eCIDN04+vTWSFGszY6e+f9yRD+fgYsG+A/Ny9x/+zJdZLFe89LST2bV9ozzHWZ/9EtPJhJef+lyyy5vRddJoj3XtEHrLodzcI6eEp8cDNQZTa4fR3LCRhZ3Hrlx6BAj1cMZgkyqcfkUMy8E9P8p3KE0MjcVVDRdf/W2uvu47nPj0p0hprGvw9ZTpZMbZ517AbDrl1S9+AVNfs3vnTnbt3sm2jSmTSTOyjNdRkogaNcyyMktBwhqxl9+hh9CJJ6tfQr8kdXOIrfIidYSu09Jr0WWh74mhp3ZSiTJtHM4mpRfYCpQTWItxjRD8oTkS1mvhhZKY2Ur/zlg7jZ5D5LhzFu8sVV1RT2tmjZdKViOv79o2YzKdMJlNmE0m2Mz3AmvgJ8WuMNsa9bodnK/oQxT5nqTic5ArhsL8q/eKreXHT4huSl3P2L1zOzt2H8a2XYcz23EYs+07mW3bia03MH6CrxqRHYXAzZE9cCYvrHGILMUBA+k6jwoEM6WBlbihsnu6IdEnL2K2/Mu5mj56Vr1h0Sbmq57FqmfRwrxNzFeJeQubq8iqS1RNo9bVFiFT7toQ+5bVYs5qtaBv5adr5/TdgtAtCd2C2M1J3aIgqvG5jFEgaiQ+Xv7OWCy/rh9O+aegf91cxqplZal8dQgwScBs4tm9fcqOHduYTho2ZlN27tjBpK4JKdL1Hc5CVddMpzNmsw3aLrBqO+bzOZubB4ghMNvY4OtXXceqXffKPP1JjyMhja1sZl5MI2GSLSQj3ocQAsvFnNAuMbHFEbCaWPRAXCzGGHw1AVuRRp0ZxEqP2eyURGTni2sUteiKVTeav5LQp0femMuup+0iXR8lkWu0urpOLBCvnjeyFWYFJNtqgvMN1jfgKsyWH6vCoNdciYS04e77yPd++CM+/5VLeNHznsOeHZJIaZzDVQ2unnLSM5/B+ZdeQdXMaCZTmskM67wAHq+K3UmlgiXxvrM+xQ3f/T4pJdp2SbtasFotWLULWRcpCcNmEtIho+DF20jjLZPKMvGGqTfMnICY7RPP9kbIz6wVUDOtLNPKMvOGmTVUiEsZwBJxRr0saqmWRWksWMtLnncCrhJ24cmkoWkmNLNtPO6oR/GPnzxf+Q/SkIiq89UHYeVdrVqWbceibeli4n999HNcf+P3eMOrziDESO0cKRm6ILlEr/jpU3j4T/w4b/9vf0czmTKbTvFVXfYZRirVyroZJ60W5ShK593/+HEWyxWv/8WXlRLcQ7gp1jb9yO2sVnoRgOo5MNYRNTTTLg7Stiux+Kzl6Ef+BH/9h7/N16+6lr9+38cGIKNKOt9b0nBQEV9JmJRHBTjqfZD7e/ZTH8/ZX1g3OPYdOMj5F36N6aTh9Oc/S9ajddzyo3v4i3e9n9NOfhZPPPZIwBRQZkw2tiScVAQ8ovyD5s5kWvN8zvEYZ+CQASBRiLzWUJ56ZkROipcu15uteR5VqcZs/eeKpTwdOm5iPDRgPdZPsb7hnR+SuRWhJd5x5yw3334nf/6u9/Gik0/kycc+CsjGQUfo25IrlmIghZGcDN0AOmIPYQn9Avo5pB6FkhgTRwyjPSYKb441iak3TBrPZCo5fJX3pcOvMUJXv2w7uoAmeOu4ZutcCc6GpF5Txixqzp8sxWxMewlxZE+qeuNISfbqbIJXMsSQxEMVo3jAD27OWR7clNSBzbkwJqsXeagc0zwNW0mozQrw35g1VL4iJsQId3UBTPgG6xr9t5e5yT953ViDcRURh7DE60+QkGQGFWLAKmu0esxzH7YYIzH0hK5T8BcIfSuf0XCY7NmgLVQSPmnVxMCJkd2jefGuO8pSCbkkZtOaetIQgpZeqs9T3Dgyf76eYGzFmiNSlR8p4SwsrWfernBOrzxq7Z3L7BJJmow+wPHA1GnZ9TfaXOs2VRHu2egfP3FV17DlvNYYptOpdJ5d5cZYTpkfHCAxOOMqvK+Yb26qwG7o2paQepyD1WqO99tpu44Pnn0Or/uFl5VrPP2Jj9PnlsRQjFXrTKpwMIwqlyQM0NQV2zY2uHPv/WweWLB9JqWlxlY8UCOlELuSWFbADxmfidepWCs6T2nr3A2DyvDl4c9kEgc2l4Qu4Gxk547tovzaDgN4E9nYvl06H2c2QAVd7WoBCXJqXdNMGEr1svUkCbIWBVCIix7NX/nbfzyb3/gly1/+wW/x2S9dyJ1797F92wZHHL6Hj3z2AqHIBlE8mo2fCYBkfDUDXh/wPf90Nr/26pdT15PynHlMHn/sUbzu51+y9hopccGl3+B7t91O6odyzzKIRrswp2znRrwxDBaVWDw5edkAtUnaQFYbNgITl68aedXpp3Lqc57B5y+6jP0HNnnogw/nx444nA994jx+cNe9NNMJBgnjdV1X9sGqbZVraEgCl2TOwJ+950O88kUn8Z/e9Mt8/9bbuP2uvezYNuPRj3gYi8WSP/5vf8e+A5saJsl9mAbjYX336f6Lifn9+6m9ZbpjG9YYbvnRENL55Ze+kA99+ssF+B62ewdnnn4K6/sxctMtt3HJVddTNq/0epfxiNLZOZNhPfeZz+CYo4+iqqfMas90UvGuD/4zV95wC7ONXYMPV9e3cOuowh2FRH7qWc/giY89at1qBT7wf87jzNOfz2cv/DrjIyFT+v5PfpGnHncsZ5x6MldedwPX3PA9MIZrbvgef/o/3suLTj6RZz31CVx9/Y1gDNtnM4540B6+e8ttXHLVdcymUwAO37OLN7z6ZVLZYl1ZP8NYyHHY7l289iWnlf2bH+8rX7+Wm3+0t4zlM5/yeI58+EPlYzGxajs2lwv+5TNfzGYdh+/ZxRt/4Qxx1SPcG1jLTd+/lYuvvG7t/CWfMCduJ9i3f5OPf+5LbMymoqxDEMBoLFd+6wb++B3v4mef/xxOePLjuepbN2AMbJtNeciDD+d7P/ghF11+LRl0HrZnF2eecUrZQ/n17978Ay664pq1kl3NMtfPWZKVpPKIYb7ssUb2WBsi3pnSMHXZdhCFV8kq6MoVRzKc6snCFPBsgNIOwGivHX3GTP8uHg2JHojOF327OV/hbFvkXx+hygnpRjzizmYvtBhY+Eb4nRQZjttkFCmTEi6DqpQJzqTKLsup8jtpH6RxSCgNv2LoKDkzRR/kXTNkf+b3RfVK9aRlCP8PRkYeTBjIWrXUNRnMq37zbSnFyOZyoU26chniWAgMl23bFaHrqY02P5ptsFgsCct5Qc2kpO1JcgZwRtNusKayQLaWrl3SLpfa2yRfUSy7iBS5WY25ffBv/pMkjOlx4y238bt/+XdsPR7o7h/oGEMXowOXYmS5WPCOP/xNjn30UG+/9777eeWb/h8qb5jPV0OOQYrUVc3OHTNIQgdf1Y779+5lY/suZhsz5psHpdcAEeunTGcbHNh3HykFPvG/30lTV+U6v//n/51vXHM927bvwntLjB0Jy3xzXkBUSlId1IcOg2Hbtm1szucs5pvs3jHTHCDD2978qxx3zGPKue/eex+v/Z23EYOwpTbTWXG75bESbhrJ/Qm99EWwrtJ1UQbq/zKmSUiZ7t1H30cqb9hz2OHsP3CA5WqFd57ts4amrkHXB2XdGu6//34WyxVN5Zg2NZPZtnWP22hmY4ysVp0mi+U0KnmeqOG45x7/RBKGH969l1vuuHu0KuSisW/Fb2Q0/4CcyJs/Kc/jnC8VPGXFKIeD5LmobBkbpLpJCzvkaMPnvCaThjJ3tPZ/qHyS5wlpFMNlAONir5kSx92zYxuPP+rRxBC5/a67+cFd9wwWtQqFA/MFfdvjnCWzmFqkqs5asRClS6gmrWrriUf8+BH8+BEPBuDLl12Fd6YA+L7riCkq10pisWrBVtSVFxClHpLYtRzcv0nAMJ3UNLOpCDZ95mQM1jXrln/shWepJIVmz0IWslDy3aIm4Rnpy9K3c+Jqkz5FAp7tOw6jX23SrTble7ZiMtuBQapN1le2AJTVcsl8uQDjmE4a6rohV8GkzHdkDLjJeh5M6eo7qiiJPeO+T2uLBXjWU55ASokf3nkXN99+lwp9U3pRhdBhCDTNFOurAgSKcspeI/WgFPbT7G1xNSUXIgbJn0C9r33P3fcdwFSOjcpR+4bptu3cf2A/+zc3qS1UJjGZTKmbphAFgoRGXD2TPdl1WC/N4tYSk5E9EEMvBooar10fNFwCpzzzeKyRqrBb77wH1zSkOOa/Uo9h8VaMd+k4EXgrBbwCbmtYLRd0XcA7WdshSv+qZA3eWqbTiaytKIT/yfoCQNa1hRpIemdljyuJXkpSkVkAVN7Xuoat84SupW27wt10aAhc3QDZQFFAVMjk1u5nKEyQ+4EYeoy1OGdpNw9gfK1LTvPbGBueGeCkMbrRedPq3awrBkUwuossm9Jw3gxslDspBE1I16KJGIWoL8u/bTMp2vBGE1qsuqYe6MjGXuU9VQys+p5kE5vzg5jVAjCFITYZ2UQJre1pxWWDtfgoVSTZXVrCASlReemhYKzRZmuQiDjj6LoeE0X4xi0KyuhgxpRGZMAPtHzWf2+d0vXnfeAKoJiShCCSJP3YKIlDEWERXLUtG7MZ1kba1YLpbAJJmFAHr4yjqhtNwBMekr96z/t565teV67z+le9lMuu/Q5939O2PSGscMbiXe5zkfkuAt4IyJwf3I+3ll3bZ/iqAWsHxt2tz9G10uDNGqbODu0LjFGLI5WBytZCVrBlRMeL95CRlW68zuQNJQIi9EFaH2gOSiJhVKEXcKJCNRqD9U2hsB/PeP5ldK72bc6h69ixaxdVVXHfvfdJyMrBzu0bXHLNt7UMflAQ4xXgvKdrO/rQS1WSzjXWlB4pVSUVALkT63A3jpRaUmo1zKVVa84rmzIYY5U9VdZ4Bh02CzM5i86VhtSG21OQNbwgGzmIcEqJFCKhlzV29957+dwd97DqAju2NzRKdU8S5ZOAikTV2AKErBPgbzXkkjASe09yLRMgpsC3v/cDvvO9W6W8s2+hlrBRSnntyDmCtgJwlVQa83s9FwAAIABJREFUGCchpDwHOw7bUwjqYt9p2amOSanA0AcPkksiruIs6PN6FKZXWQex3Ef2dKCAMAgC0dLzUvO3xfhCFZfG61MEpHy7mkzYNZ2JutMQaekHlD3ItmLsoc1LetCLorSMq8hElvrGYBwZqx4IBV05sTFKcrYkajvIOXQYMLnXkxBxUeYilio3YakVxZix0LALslFgRGaEDuccTTOBJCXVUUuqnXW03YpGK2vku+Px1xBy6jXloxWvrPOa/K1hkhBwMeC9wXtL5Ryr1hKJXPiNK7EYuhBwvkaYUwI5gd6klpw/OHhDZPJMSmXODUP59fhpY5Aw+WRDqhjzGjzY9XRdJLmEaztSiPShx3jPdOZHctQMSnkt3Das2VQ8FJXiNgXUHsz4nowQyM2aKcb54onJ60WqTHUdhzgCsxr6Hn0WUgGhh5ave/og1BiVNaDzVHoiDSu2fCPp2hQQRCFLizE3a5WKQXk9lT0sjzAAtfzvpB76DHTW5PDoWUIt+8iHkDNht67YpDrC0lQVqV2xPLifGHph06wq6slEYk26wa2zwrWg9dIhRLz3VE0zKLYMTEq4RuKWxvlSHpaBS8wELU2F3CeHHKHvcSHim1rKzMYbfXQ8EOT6114r1usDvGeMoW9bqcBQIVhZYblrV0smjeQ+dF1HU1flXAbN8LeyOWPsJHRlLBdffg1XXHcDT3380QA8+uEP44SnPIGrvvkd7VFhSCYxmVZCca4SbzDA1aKvGuncW1x/6VDhC9SVJYofalDWY5ChAGEduKXhPRiURxGwA2DQgcJ6R124VMS6tkaaE0qOw+h82TLQMZZO1vI9w2D5DGhc4c5onoyxQo6nmfKV9/jKk2mOH3ABJenquVgsOHhwwca2DWazKXvvuw+Doak9G9NGGjPGNNpY+a4lkRMjCc/lWTK+S0gJsq80Wc4Lk21xUY1gV9IYvlp8Kfb03QrpHq12WcGMVrspg60y+NOxq3rqXujeQXgHUjLScBFpPjhUZcgz9CGS+p6YOkLo8cYUYqcQI13XqmtY7r3KuQR5ERpTOD0w0s/HVRN9Pk12U+WcYGiKp583qhjLa3aLmWEMAxV31DClF/d4blanLvsy/msr1GQvMaXdZan00YEYAW+zJvzLRhPLPgWyL7ckm1hpvjYkJY7KltWzQw4LRY2nG0fKFTnZE5ZDAwmSkSoOsaIRgFLVZJLDPN/yjFYBSAY1SCIkDIqRLbLR6H7KpfTJsDHb0Gv4YatbIUqcNDWr1OO8Z8hJi4ppFCjlRaruEEnCHrzB+ehiIgVou0hICectKUAXtGYvildMQGLOoRAlm/PiRlgAa1Qu5i61JgNvivLNY5tS4uC8xdKSq2CM9UxrAct9NDgrTSOt92CqsvRKaXK5/Ei+5r2sY11WjsmfHAgxZBmLhyOEIN6ZEdt4qcwrJ89MzTmsP9AD5PvKcjP/O8ub2Ld0ywX1ZIqrp1JEEqPMQd8Tspc2xEKJEBRsZO9tnu/0ADJwrDMOec2YEnLMVT15T1jd92IQCjFnPZX+TF5ipdk9PVYOlqauCKsViwP7Cd2KxXKJq2sm0xmrTlobW2uFFyHJg1otU7TG0FSWYCzRWIx6BwwZ/cmI5ge31gpplQ6IMahVJTdcYu1bFG0icfDAPswBy2z7duxkIh1Ss0Wz5XggMLL+AaPIMD7g2ykJuBBft5ZUxUTjLcZJvkJMVhdcj/PilpY+EICRaomYAtZ6vDd00fC2//Z3vO8v/pDDd+8C4Pd+7Uxe/dtvh7alj72U6qUIVEgcPZfBZjCpyVRWW3lvcbWtPYNRUjNrR2yUeYVvASCHfFn/tx77WXs/l/cKRwpMJpU0HtQGfTaJZwxrh81aNq98340ZOWV365+KxvU7xhjxqmgVisXIugl5/sei2BRFeOhjJYpQt2rNh4B1U6qqLiGeB1pTebjm+w/Sh8i2nTtYLebCsJq7bnpPCJHKS+t0NHwjcxCL8KycU54SKcn1FSTt6ZFZXvuuK4opqrKSKhcBmI1xTBpHu5qT6LFGkoQ7tXx7NKlQPYNCKieMvznWnlyloFXKYWfVhigHmwWgdIPN+Tk5cVr2h5d8GZKWS4+tI52D7HHbuk63ridEgGe3c/ZUyDRoIqeOhWrhskaykWLysxZUl9Y8rzncYqyXuXAZsEPmEYlhDIANWh863PNolaHKJiWB/2Jr2bJOlHtB/p3s8G/dz3n/lLVqHBHpd5Kbn/p6QgFteQVHvQutqKOEIOLQE2VtbM2g7PQ8zaSm7zu6heToWF9LjpfyZWzMNiQvDDV6spFkvW6vpAUFmv9ih5yjlOcJZYh2HuMtLgY67eM0m3jdv4Fc4TfgVRkLRV2gYbG+E0/2ZDZVpuhiHenzDiX3BjAh4SsnNBbGUCHgxVVNAc46+bpHbJ54vfu11Tl6Rf+OAwAST2EGV2bkaE5l7Ql4ypLQDgDDKOAYP4eOMeqNiCkTrsmlu5AKa2xIkpTvtLJn7737aPv9+vkRWWYBGmuwdTg0v0X2ts5JXkHWSmeeJBWo8nEZe+uktUsfpPebc76EyHPe1qpdUVcVVV2RMFS+xpCdS8rvUDwk3tItVswXC7rlnC70+KpisrGNmISbw+imSTHRNGLJzztt7GR1sRsRujGIS7tkJCfp7xITxCiCs+tzPFvKZLFixWV0KEQ2hyZyOudwk4bV5iab999HtdpgsjEj1bW0fU9jboytiygfh06Ic3bLApTDe4khOwPJKqrVfUiKUgYbhNNCyAhFCXkHfS8f7ENkMZcmZtNJjbeO2HX81tv+gvf+9dupq4rtGzPe+huv5U/f+b9ISRrhWdcUkiTZ3KI4UlZs2YWYu0+aB1hkusC9t2L5DC8C6iXLScxm4DQozrTs+Rqfeot3KY+yM6b0tUlIt92+FV7YbcMVKeBKN11T1eJh0NijXZsfFYRk5O0KhbpzYqFNpjMlNVPSo7FpMbrW+PYNWlKcP6UgeXgiKPHrkVWc35O1LBaetZaQYJESPiGuz26JQdcAKw1Xjp7JyX05Y3CVJKx5XUN93wlY8x4ImCgU2t47mmZGdu1mD1lI0tXYjhLmQmpxKhyfeuxj2LZthsHwwzvv5nu33YENQQGhl0aEzrPeX2owXrLwlmQ1qQqxUcI9AI986BE89IjDAMOBzQXX3vg9GT3jEOGQy3xHHpI8xlpZsjbyao2tkcop26nRaq7cNLR8p1ibMq7C8OwY58H1SMfm7K0xpiL1CwHrGiYQL0gcrX/lZyi3rGGorsOYgeo/pkToOiCV3kYpXyuGsjfHisdap7ov98PKxGESfnCaABvj6FmzUktQqnCICsxtUa6Yge67lFivWb5yPWstzjiMHYxG5ywWqTYJwRJjK8yvev8pJUK3whlpp5H3kHUjptPM7YEkoM4yYZwx9F1k1Qa6CGnZUnlH34m8n/lat6vRrRcxJWFfPGTWW2oneyYZI+W7ZtjL+fkyIHC11YaoOVtFl9gWQLiur7eEK0b8uOuejbxAUwHxsr2H3m3je0LXBimpgjej9iqxVLxE5cwZl9VmsB0LUFGvSkoMOTHiFWxXrXQV1+pI9N4EBA00FAPo135y3tH3vfbTapTReVivfeixMeErL8Sc+cmsoW07LDBrJqI31aMkuZGB5XJJXVXUdV08MlbvxwPK5mclHt32LBYt3XyTZBJUNY1+0VorpC8psX02oY2wbFckEr2StsQUICRCMixNIJHUUhRBF1MUQpYonVidlwXqUEGnUxzTgBpJUVswD/TRZf5FIzDdtp2+75gf3MdyfoDptp000wk4R69lS2tLdU1ZwWCRM8DPB0AmMUaJi1tD3QjRT98GrIOopVUuJZIVXhV5viExymCYH9zPcrFgMqlIURhiWxv5/g/v5N/90V/wjj/8bbZtzPjJJz2OX3vNz/G/P3K2LNhMPb3m9h0J4DXEsOV5Rw9ujaOL0iE4bzr9yugUI9VwyGke6Lwji1I3h1F9a80Qpyy3aQaIMXxf3Lexl8Z7IUVi8oecf3wXKUVpFBci09mMaAzPedKx/NGbX8dFl13JvffvH5+em275IQCPecSPl/M8++lPZs+unZz16fPFirOWvmt59z9/Bu+Vb2PsIdI7P/PFL+D0U0/ik+d/mZQi/arlwYcfxrLrOftzX+K6m3+IiRHHsOF/7/W/AAn+7O8/TMaOv/HqM3jFz57KR885jyHEImvlc1/+Kt/+/m1QVbzw+MfyR7/1em794R388n/8L9SV9rnQ+UopcebpL+ADnzgf46zkuOgZq7rhda88nQcftodrv30TB+Zztm9s8NxnPp0nP/5Yfum3/x+p0LKuWHZgOO6oR/BHv/kr/Ps/eSe33HGX8L2EQOh7Km+p6lotwsCLnvuTnPDUJ/GtG7/HHXfvlbE9/jj+4xtew1+85wNce8P3QcHEf3nLGzhs904uuuzK0dyKAfL+c76Eq6SFw5+95fUc9aiH846//xAXXX5t8TyQMrAJvOVXfoFnHv8k3vF3H+TiK78p9+88r3nxT3H6C57N2Z85T+fQUlUNKQW+cOFXue77t5Jc5PlPeSz//t/+Aj/80V38uz9+BwV8GiWSi5FffsmpvO/j54Ix/JuXvrAs4gft2cWJT3sSN37/Vr51081lTX331ju45KrrCZmkUUF3boVQuEdU+6UYCXGpHhZJjESNhNzfSXKAxD0vFXVuwNmGwSujxoB4fzNDq5Gye6OJwylfpy5lueiIppFVLqzSQp8QCgX9EJbO4A19TnnGAEm83FISmjS3CvWyJQ62nRBIJuiSyEAiRCmMx1eVIgZXAEeWc/LbKX+IgHkxkofy8nKkkRxTCJLIhHWyj2NMAzhQ4jKb2Ydh+FtlWgZb1ggozwAti84MEBKDV7uNwo0j5bWZt2MIleQQSs7FKN69NfA4hlGjw+j1s7c8oY3/MvjITWkNrqlKE1inBk0feogJW1VUGh526qFcdjL/TaM8WilKLyVjWKxWkBLT6RRrJIk4h5JWq5Ua3lP1tkRyb7VV17JqW6aTKZX3JfHZW4+zlvlqgbfO0FjDahFYrVrm803aEGlqr7wHymapXo1IojKWkDRf3Hr6ELFKry5VC4rgjMZTnSkWndWxjQZVtIYuJholher7nlY9DwXFI8mE9RbLPE+WuPNaKueod+5gsVxy4P57WR70NLNtVNMJzst9FksqZ6blRVxM5fUywPUrQQrdQA+ti9RryaY1DudqsSZSL2Ai9GxuLrHImEayGyyWeH1I4KqK3dsn3HPP3bzpbX/OW15/Jk845kh++uQT2b4x5d0f+hjzzAVQBOf6ciWNSsLUU7BcrfOkPGjPLslZ6dKwkdeeN++8UTw0iUu+eMmy12TLBsl4JvPI+FpYTn0tjfUmVUXQUIY1bkjWy6dKIlydlwREl2SDrFnKw0dV8KZiBVhjdY4FwF542ZVcdcMtBdCOL3XxVd8iC7nHPuZR7Nm1k7957z+zbcdOJpMJ9917L8Y5mlp5AWD03OvP/sFPfp4QejYPzjEYTnnOM/iT//DrfOLcL/G+j583WCYYTjrhacymE/787z8s1vfoxv72nz5RFFh+LQG+8lohA9++6fsc+5hH8cZXnc6HP/PFtXkr91bGUl7YvX3G2//9r3PFtd/ir977z8M3jOXciy/niUc9kpiskOv1LWhCW0yJ4456BADPeerjuOGs74t1nCLEJI3HFMD8h9f/EhvTCf/5b98/lAaSuPTq6/nwp7/Azo2ZLo5YvEV7793HBz5xLjlsYoB2sYmtp+Ue77l3H0c96uG8+AXPkW62Zpj7lBKP+LEH8eTHH5MfiMz8akZJyn//kU8wX7VUVc3OnXsIfStEh9myTIkbv38rRz3q4bz2pS/kHz5+nip63UuuAudxzQxrDB/67EXkSptnHncUJz7tSVx/0y184BOfZ0hcjgRlgs6lnJKzMHgmrLHF2oVUegllyzIFbWJntNFltnYZgIh40YyAHF2jeZwxCmQyMNb9Kx6ibCHk3tuy5oyzwg2ixHImdpoEHXBG5JmpvLQX0H2ZwkDkmHMbwJTke2O98A/ptS3SCsR74UmqkLJWqx7LpN4FSfKmjN8htqJ6DIraziCPoXInj1VZHymBJjfbDHKhJJYalIbAWKJFwcpQJVe2ZoKYaRdSKl6NqOtbPBla2ZYUoIw8XSOpvb52kTBXsuL9zrllBgm991GMdKfeNGsNlbX0KdJpYq/T3B5nJA+yCwGLxwFe22IY9Vp0fa/JzhU4IdR01kkxx2qFNYbJZKZLLGJ9Rd8Huq7FWcu0mYr/M0oZeQiBtmsxwGw2U4N0ICtdrpaEGNmYzvCah4reV9f3zJcLnHV4Wmk7f/DgfmKCuq6ZGWkB33Ydzgr7XIqR2Pc45GH3L+bq0bBKbV7RBumMmHMchMzGaEvpviAmbw3JiQVtgEoYwAkxMa2E6K3X76QoiVImBLY1NVuPtiR7enGqhkTTTGnqhi70Ujl0cD+z2YzJjp1EhJwob9KyRsjrJCveQ70CMUZmkwZfV/RqNUagaSZ4J56hVdsRQ4s3EsNcti2L+ZxtGwP/ha8rmt7LOOhqd9biJxNSjNy19z5+98//B7/00p/mVS8+hec8/Sn85JOP4x/OOocLvnYFy1U78jjkNZ4fIle8wDGPejhHjjwDt991D5/54kXkPJmtvYDWLI01LTfkkstbw+eSbhhjrfRSsJLYnGJHu2xzmzu87+mC9JuwStQ0NEkcWf1A1czIpY8xx2fHU5TFoC746WxWELlLCecl2c5aV0pyxxn6aXSm9SMVyRP6FnpLP5kUa0AvOXryYaxSTCwWspEv/MY3ueeevfzX338Txhg+eM4XSEin7Tf/57/hzDNeSFRPUq2VaADWWzK9/mChDQIL4PyvfJUHHbabn3nBc7jkymu59Uf3ZF+T3v/oHlV5/d4b/w3z+YK//eBZjPvYoN+77OpvassB1JVqNbQBG7Mp9963j5Oe+TT+4f+cJ57VfE9JsvRf+9LTeMoTjuWNf/hnwt0gZCtFSd9/ILFv/0FZl7FntZzL3ldwIUaeCHjrlDFTH+Tue+/n0suvkUZ4Tz2OS666bnDymcRJJzyVi79xNS949k+SYpLwrzWYviu8Er6eMrXCLQRgXEWz4Znaocvtl756BYft3sULTzqRi678Nrf+aK/Ot4yrwUieXJD+JGLVRkK7BCD2K/rF/QI6NB7f63sDeFBwa0VHtQEmjddmltkjIn2qLEYIL01TPFiZZGysiE2+R61SSblyAiBJhQ0p5591ZTcbJ8mqQzUNkvBpLVa9VR4VA0mKC1JKRO+LVyYZi0kQgjSJqysps8X6kvNkXVOASjYEK2vx1ZBzQUolcTpEYXDN68MoeCteiby4zQgI6dltBqVm2Oe5+i+HkhJIo8iURB5l/p7svUC94iESSjXYsD4HB0wuxtB9l2Vp1ivqQbGaj+gSoFWVGTBkTxhWjW8dpxC007o240O9IV3f0ziH966EhqyGTIgwbWq85kc5Y+lioF2tcE48UC6Pt36n73thJdfqORIYX7FarQihp2kavPPi6UY8R4vlipQik6bBqecOEk5bZnShZ1o1+MoTouSveWcJMbG5mFN5z8ZsBkn0ZULSMRarJX3fs2PbYXhv8avVkmUfqBpJThErv4MUabxMYIjSpM17hy+wVUlrSLRdLxUxZCt7IFAJERrv8NayDBCiZHUbpPwsJ7N5YwhGUJesVQEtxkAygkYXXccRIw4TgCcc/Wje+cdvWRe2Zkhgyhs3b2JjrFgFuoY+/KkvcPl1N2RJVxQeiHdhfBxx+B7+55/+nmzyEYRfcx7oYs3KJCU03m8498sX8bmLrqCuaioThJI9KUJ3jn4lXVytJq185JzPc+FlV/DKn3kBJ59wPL/6qpfyq696Kd+49nqu/fZN3Hbn3ew/cJAYE3Xl2LNrFw97yBEc/ehHcLxW+ABc/s3vcMmV1/Llr10lnB3WkUyvQmerKVLgjm52sRzMWBAUQCedehebc4y1TGcbgo4NJJZK4qbJXzHQdnJN55wAEzLD4CjROCUN+YyqK0wOSGQhNIALsSSlfDHXw5cnGQOf/x/HdDqjrmuwlmYq7RkqN/RYGcOxvALWRi0KUE0xcPn13+WzX7qYnz/9ND5z4de5e99+DPCsJz+OT33hQgmbxtzbKFtjRjMvUiYUEcbclLQFu+H+g5u8+4Nn8dbffB2//uqX83t/+T/FuiKv3qRjKMr05S88maMe9Qj+6t3vl47Y41DNyOvmga3Mvqc9+2ncfNsdLJYrznjh83jysY/m2htvQQCj9H965EOO+P/4evNo267qzO+3mt2cc+5976kXQiCw6IQQjegb2VIZBFSwkCm7KgVlXH1VUuUkI5VKRqVG4uQPZ4w4rhojlYpdNcouF2A7xsb0mB6MAQkMGCEkBAhJqO+f3rv3nnN2s5r8Mefa+zyJ5HpgvXffvWfvvfZas/nmN7/Jdddew0c+/UWeODgS5dcU2RwdgJW2U+t2kgAsXsu35f8k/SwrWlA/zWaN4QOf+jNe+/IX83M/exVf/uZ39Q3AWfsrVu2C9Xoz3bOZZqswXbNZHWOpTiElRSplwXXtDUfrLf/pAx/nv/377+Qf/fW/yn//67+F1BZUsC0OhO3BfB1d72JpZkLqfG1X1cSx0xKZma+Xs4h75YhVNdaUs07enTlkmPm/5VQaU7pvpCQWYyCGEV+3WCedUqVttpCVs05RLkH+lATkNHXshBAJuQwDFUcyR7nqtMj4utXmBbEjZVS91w6trAmbVa5JylmmAJczkmf0waD71Foti+gOsdIxaM2cPM35QJ6SuV38ISFdnEltQIpxQjOezMkoQWUqkvYzbMLuKQewXluFJx6fvh1bTYGHNTBGWUc/aZGY6T4wojlljXC1onbgeO8VNSpob2QcR6rKUzkvFQVt8R+GAec8i1qTc12XTbcl58yiaUUOQJO1bhgYQqCpa5qq0sGq4q+3XYfJmUW7wDmxMdZKZ9Z2swaDlGCskc5YK+jMutsIZ2Sx1GRNkDJjrNxHSizbheiRafeOc44xBrZdR1PX07BTeY/i77tuSwiB1WqlVZOIr5sK1zQcHq3JKeENDGjkmhECqQF8xRgCvq7xztFHVJhJ514g0Fh5WQatKyLtodZYKhsxo5mCDmccEaZptDElNlGykul8q7EUEm3kizd+k7OOHwekQlTXNeefexZnfs3Odfd7E8yJwt7GUjfNGT+V9TAZA1+76Xs848LztHdbnuviC8+bL7FztbndTz5lbuObf7SuW+nucJ6MFS0KJNKfZH2NdOnEOFB5yyOPPca/fd8H+MOPf443vOLFvO7KF/OKKy7jFVfMw/9+0tcP77qHv7j5+9zw7Vt45LGTcp+GSZAshEhTa7unTiid67jMWUSU958nDo4aSn2+lEWm3eZM0zTyvN5hjZPpRd7iKiWaZVHKLVD25CCnAKlkgWYCDaa3spOdlKZHg+gsDJstkFguFowxEgcRjZIhjLv74Cf9eSfcyPL3DBSBo6nVcH56nkx1Ky2yq9VK4fUKhoEv3PhN3nrN6/kbb72a3/x/Psb1f+W1PPjoSW6+/W5q7+lVK6F8GbFwGGtoKs+YYExC4HYqZw3wyT//Oj/96iu56tVX8uY3vIpP3/Ct2RkXh6YLe/nzLmXb9dz4nVvlfWtYV+65CCpJ19h8Nklw4bln854Pf5pLnnY+b3/zNVz1qpdx0223C0zsPSkErnrlSwH4y1t+oI5Qsjzra7KZtSJmB5emdYYpr9U/G9BMOw69IhOBO+99kA9/6otc/5ZreMPLr+Ar3/4eBnjjG17FJ7/8DX7mVS8BwPqaql7uhK0lAEnadh0F1TNMiE9OkThusQa+/K2bec1LXsDrXnklb3n9S/nUl79+BjrofL2z9xVZtTM0bp6ERmErvPWUadpGOXoxjFhXUVlPTEGyfJ4U/O9u0VxI1QatooHJ05GwBtK4JYVOnI8G89ZaxqgNAuowS7C+m2A4J8Pekoo1ygnTYIm0s1ekzXscR0rsaG3GOz93noCiSjOvrpwc68ocs519V/C+gmbkLK2qOcv7zzJzbCZ/5lmsS9GMEoifqZNRfIBykbQxoAS70uEm3WVlHY12JCZTJmiL8/VaGgkaYFXOY5z4tBilY67xgkg4J883jJLcV1Ut5GFFcnoVIqyrGu8FtUpG1JfR7hXv/cTBHLSrRZy6cBJxlnEMDP0W7yvaRhAuNNjfdpIUrtoFZWyJc44hBLq+o/FlppuADt45xnFk03dU3rNoWl1z/bcUWXcbaudpFdWf+SSG9XaDVftX/AY5U1WCvnR9z1LneJUyrtUuqLHvcMawV3y6M3hf4UPKGCNtRQlDAHIMOF8pnCYkzowSoLIhBal3W4yUeTCQLc4ZKj0A3RiIOWKNYxhlw4t4WkIqQFaE2mLEOStRZJZ2Y+uEKFXI79ZYVrWobv6r3/5DchYVztopmSYEdeolc03TvpzaBI3M7cDA0PekcaSpW6qmpVq0RMwU2YN0gvz2Bz4NwHZ9wMHp0wKJqTCUcxIdD6O0WO6tWkISuI3Ys2hbaYHzDd5mSJEQ00T2jbmMUpcN7xUuDGPCVcptKNkBmceeOMUHP/VFPvipL+Ks5ZlPfxoXnHsW+6sVxkDXD5w8OOLBRx7n1OHRjlPXrxJIpKhy5GbKeECIV7vQQKnv9n2nG8no/Bg32cyqqtgcbeVgNhVD39EslsSYcN6xt2opHR1xHNhbtpROgRjCNOp7+sACkZ1hoHeMzC40lfXfUzE+WSH0eT6QgVl5cjdCZOdzdoKVrtvg65oK6NZHlPp7W5e25syZyzpfJ+XMmBLeWUQtJPOt2+4E4IoXPJeQEn/8ma/QtKJkOYSA8w5f+8l4V3VDjElb8KSUUlWVZKCVjhfIkmX81u9/iFe85HJ+6a+9ja9/9wecPtqz/y/nAAAgAElEQVQ+5e4AXvLC53P7XXeTc9GFCHIWnZ0QLSH4yswKmXWTGLdShsg58cM77+L+Bx/m9a94Kf/6P7xXJ/YasI4XPu9SAO28yaBzQpwRkTyxDep8jCNbi5ue2WB0NIDxqmuTEjkGRCtEVtdWNR//8jd589Wv47prf4avfe8uyHDheedw90Nfm/ZQiiNh2EgWnBMpipLruD2QxEa5azGMhDgKGKL72mjp9Xf+6GO87IoX8u5fvJ6/+O6POH10RBGGM6r/Mic48x6YzttOUFjWyGhpS8o8glxEDVBKQpBTUNuSca4SVdAwCtxvDEWtdQZRLLMGigSDEhwEDWAzORlCH4jGUFV+ugdZey35GhizBlY7yUnp8KmqZqdLSwKIJu4KxKGoTCKEgTFGfN3ifC1zUJAjaoAQZoXPXXRjt5Qy8TnK/9gNNM48vyL+WJZd7ZOiBilJm3ulIy9C4UAq+uq1lB2U7LpbMvVOM36EolC0Rpqq0iDPaXfqQFIH7JwTdDkl+qEHY2ibRkX9mAQ4MUYE1TTQCyHQjSPGGpbtAozYkpRhDAPGGJZtO3W8GGvYbAVhWDQyuLSUhMYY6Pse7xyrxVKQoRRx3tMPA+M4sGwkQCjPbY1l03ekEFi2i8neYMA7+b1u6GmbhrZqlBws/xZSZLNZU9WVcE2mWURmEhGV0s0Kq2taVcioiAzddkNVV+wfOz4h3XWzkK6cjNQIsaL94JyVFkQsTvv9uxDw3s7tUsUAKwLvjOj5D4OUhAoEmFIUolyW1rEcBZIW6XnJ1G0lw+oMGa/s8ayOsGxsZ+2kHlmyhpwimxCwqJgYktUnhUWdcZMAFRjGcSAoibdtl+Q2sV2vGbcbmmGFX6zwdQXWSWmk9gz9lu0Yqayhrh2VqxABviJAU9qF3eT82rbFZp2zgREGc5bBRUIETzgnmUWIgZgsTVvL+jqDsbKRxhAI48jSt3Owpc8SUuLOe+/n7vsfpOt6IUDVNTLsz0iNXrVOirCT3I0EQyFFgWwRHo8MUipsesmSyFlrzVl/z4mTz6NCr0A2rNdr6qrC+VrmAVUytM1ax2r/BCKjLXB160R+vGQZRcZ8MjIlW4fJSOyiKQXpmtpVxwHrLMePnxBY0ZT6tXAJrnrVy7j8+TIcrTiL93z0M5T2TP3EM8xdQfvKv84G0swZ11PBOHJOdNsNzjjqqmIcwzSy4BkXXSi6OsAwjipVLusSjZmM4N+//k1zlmngcL3lvR/+zJQR6sLQtA0Hm57f++An+AfvfAd/820/y7/7w4+d+SQ5c8Xznj3vmRCxpogcKeN+s8FayVBijIxDR900jGPkLVe9kpu+9wMMUvP+sxu/wbve8TbedvXr+dzXv61ImuHip11QLoe0+YromGsdTp19IYAWVKbS4POcE8d593VvPOOef3T3fdz4XZkXUxBEcuKJU6f4zJ/fwNuvvYbXXHYJ+6slN93yPWJ/OHeVxIE8bpl0STTg+9vXXyulCeuo64bDw0N+/0MfZ4hRu1bEYcWQeezUIe/7k0/wD9/11/ibP/dGfusPPlRubkpwMIXrkKcgmil4KFm5nRKjM4Jt67EukVOHcyLI5n0NzFLhwNTtacpnT2GxaseYTCmnG7tb1hAHLXIBjuWqnsXsLHjfauyk5Y4wTqWkws9IimpZDNthS9HPELE3STSss9LBZsDo2PsUhaB7tO3AbKakMO3yMZ6aMc1/OmOdFEXSttbSOWOscBTBTEGNt6LvkzOTPVl44epE1e6pKq+IjdxGjJGYg/y+oiNG+ZJC7J67n2IS5KP2Ipg5hFGl3h1tU+GtBPn9KAFv7byOBIGcMn2Y+RyN8pwy0A2DcnPKZ8tLDyEQYpSfr5sJTQox0vcd1sD+cgU6pgVg23WEGGjrGl/Vgspp4rndrIlZyiyiaTTquXRst8L3Wq5WGAwhBKxSHTbbLSkn9pZLCURUAM47T9f39ENP0zTUVdljYl+qWgIY6yztam+KGZxlCrj7zZqqaajbxSSkCmj3VsLHlGl9RfCZwQSc0T59A07htxox2BGBDV3lyFgh3ZC1u0aM87rrpsBFxtopsTWEKcsNNtOPEWuEAFkoWSlnJZVGlosF+8tWuiwMjMqed9aQNQMxJsuAIzKN99qSJQYjKoFKokJDabvLBsa+xzkhTaaY2Gw7XN9T1zX1ap9FI+ObXQqk/pA+WzKOfoyTj3I6/6fRKZVyHgpL3BCiENCcEsSErZ3w6uCt81TW4xQpQQ1j1w+Mmy3EQNsUmetdb7jbHmwphCyBBHe6cig8mjzV7zMytG+xWMoGHUfy0M9k5Zw1A7JYLw6lqSp8JfoThShnXUVVNxwdHRFDoF0JHyPnzNh3NKu9yam4psGpcy9ZllUnP9eb844RL0HYbultNu5557OiMsHrRlorQwg0taddyGj5G799K1/+5neUpL2Dwuwax53AZ7lcSVYFLBcrknU4Z0SRsWgssWM89U1Y1ZaxiJ6C0eczO9fJ5edLdrb7Pf36N7//YUFfUpZyGDsB6ThOE5o3axly+JkbvsmrXvoi3viGV3Pz93/EDTd9b3okgIOjo+nqKQvHp20XmGToh16MRVXzgd/83/jwJz/H//2+P6bbbglh4Dk/9Sy+8Ed/KomBb/j0V77Ju97xNl56xQv5/Ldum4LDbdexaBtcu8ckIFWgcN13v/ZfvZsM/Mv/8z2a2YujevyJU0IM1kNVEKGxOyKnEWMcxJHYH0KGj3z681z706/lujf9ND++735+8/c+MMWK8uBWAxqEa6JZ5u9+4KPiNLLn2P5ZQKCqG7AjIVvtPFaug7V8+qvf4NUvvZw3XvUabr7th9xws5apyvR1A/PAth2lTUUiJmRvQu92QkZTdFyEpG2MlKCM9ZOIHjkRuiNyFq6Gq1pJHFUV2DglYqdAiqPIPcwhPWVuE8jcrtJNJhpTTsnFCecNoAHEdDYhCakMY0TwNMUyy0akBqwRguqm205dFRI4S/uylP/N9BnCmdN1MGaSDyiBVhFFSzudMkVUM2oGLk7PkQ0TJ8IhHLCCaGANtZWW1zEGncWShPhpZY1kArzq/Bgm3Z5ii1yRByijUVKmrWuMlUaGgpg5V1HVNSZnunGYkJ6mbqhVXr4fx+n7i6aVlugsgxJLELLUdlqQYClEUU5fLhYUocecM+M4kGKkrryOC5BAUkZTRLx3rFbLqdPLe09UJKbRSeOy3IbaWoKiOstlme8W9PcqQhjp+x5jDCvVzhnHQXSvUmazWZNz5thyia9r1Thx2kklZ95XFZVSF6RaImcxjiND36kKbc0wDOoL5H+992y3a3xlnQwzMmka3OUQOHkbCmNbssiYwFlD1dYEfekStYmxLcpuUQ9AzmlSg8tIFDoMgW3XUzvYP34M4yuFgGRDl3piv9nSdW6e8Wac1vjyNPNClD5lFsZ2lOjXOJn2m3R2iDGWRVOTraXrBq0j2tktWMv+sT3J4kPg4IlHaXzN6tgJTOPpNkd0w0jGTf7MGmgrEYOLUT6vHDIxLEbbpgLeVwLZ01DXDls1kCPbTc8YBGojjdj9fSGm5oFlXeNcpTC4wKpycNQoFreWc+FIMjXJZYQxX5x+6Y9PUj7JGEiQbZoyxTmr1XZv7c+PO333xsRpPY2y2rebLW0zayM4p3NShgFXVbIpU8S4SmrkpX2crI5Dn28nkyo970mJVSjXI8VxItVZNUZFlKeECd7NkDnoCPZ6MSEdJXud20QpMREAx4+fUF6K4diJ42LwxpFxjBg7I1bCyZGzAmUacubEiRPioJwqNKrRvuf+B6czoP2PlNBkN380aoSMAROjQPyanRfekyxTJMSRnOF9H/4Uz/upS/jbv/C2M6bLGmP48f0PoRdW0aqBzdGhOBxfUTfzBG1jHPVij2QsF1xwHvv7x3ndlS9WXyLPc/9Dj/KyF13G2SfO4vR6SwYeP3XA2SeO7yBdQE4kled3ZQYIWTPfM4Xlsv5SCdpQkmA2FqeDKAUVMDxx1POZL93I2998DV//9neB4lD043JBMHdngEgWVtcG4pz5Z/2+mcY7OHwhFubMe/7kE/zapc/ib//1t3PDLf8ajMNXDbm0Oz8JaSvA2lR9PEPEbCZ35yTdib5uKaMSssLjlF/NaHZvJ8TEuErWAxC+lyGNa+keI6rGhHLnnJ+EHneDo7rZk7OY1QbKRoAQprNUdDcyZXiqjHXwCMyOMWy7LZtNTz/EOewykJHym1NCZzlrOQuPzugIjsKVclp+ETOVqKyb9K5iDJTRGt4XKQkZ5Fh5rz9nGIaBkGT0SVvJWJKNOtXKex1MKyswhEAIAWcMddtIUGMMIYi/qxS1GMcRg4iwlc6TbS/t5bWfyzYxRvqxJ2eofTW14g4hMI5ShpEyj9xrjEHKOYiIaCnPZDLdIMFNU9VUVaW0Bnm+FANt22oJVfeDMQzdFu8dVb0UNfFClk2ZfrvBeZnLZpyTYM5JqWnsOkXZW4y1DN0Wa2spg6VEtobjx45TVbVKLejGzjAMPcu9FU3dKtE/l2Yjckxsuw3WOZyr2G6eUH+u3WwpEYaObJ1oooXA3C8pNi6spCPTW4fUpsIgmQYC1WAsRGm/s2Zu7QohE0dhGocEJhWYWRwTVucLZLS+Wtay1JjkRVcGXLWEeiHjm3PUzgCLt5bT+WFxbFkXfAIqFX3IGSH7OylDGHXNKdNUFVVlCZSNK7/nnKIP1s56KrkoHIKraxaVZ9h2PHHyUdqmZVlXVA5ObdN0fasGRyQz0rS5RP5XNptzjr1mQVU3YrRSoBu2pO2WRdswhpE4DiwWLc5JpIvzVI0EeptO+sTrymtb9VxPLYYmpahKtExWMWmAlZNwBgriYrX9M4wDMQQWq6XwQfJkWmajl5PM6UD0VXYnS0oLoOXw8BBSZG+1IO44hBQMfd+x17QUMbpSZ80asRdjHMcgcznYCRq0JFOG3eUUiUk4RYmRFHqMXYjzyXlyMmVY2NRyiTokPcyzFsou+qTfKV0tzk0Z2PSuXZkLUjL9pAa3PEtBGC2+thpAGBbLJZc/6yIAvnvb7TMws/OHOcf9SV8zslMC0YJG7B87AWRiCPz4gYf4zJ/fyNuvvVrLIopEJREV/M6t3+cZFz0NY2tW+60oNRqrXJKd/iZfsXfiHMhw7VWv4pYf/XjqQgDIMfKN79zK9W++mmte9SI+9PkbAcNtt9/Fc5/1DC658FzufugxXWs9K0Zb8/X9C/JUxNuKJ9ZnLOsSpYQ4dUGgbZUadH74M3/Gy6+4jD/59Jc0aDLsLmQJnK1vppUtl5PvV6RRAoKScGnKfsbbuOu+B/nMn32Vt7/lZ3n3z/0Vchw5eOJRrHOiLKzIxhQV5QTIDJ+C+P1/vFjKjBxjCp9C5+4Ugmae12x6hjgwDKKNZK3TbhHpeigBvmyZhKU8f09OBZ0wsq5IolMcja9akhkxSYOTGKRzaQIGM87XWGvo+p5N17PtehHkcqWTZi6xytkVVe9ChvVeHFEsZXZblFelPIERR11XlUqYS4dn5T1VVTGEQbQxjKWuKrxKWYxBJOmXiyUA6+1WbGJV0Xg/BVlBtTUyMoi21kBniBFixPtK23FHovIiysDUfuiFD2et6DGhU91DYBx6vPfUVUXh5wg7OaqiaaPIjJGyTRjl+soLyUjjxzj0GGtZLpbi35BArtusyWT2jx2nalpikPJIDIGh2+Kcp2pa8T0alMQQiMMggVfdTERk6yRQDX0nKq36bykEjJeRIX3f0/db2nZBSJlufaRcQ/GPQ0FZfcXpcEqaVig2Kk8DWUtoK51IM/pmrJ00wKyxmLamqFMbRbSO7Qvy6kOIxCz8kKYWqPKoGyWzcTLFsTCNsx7EYIQoVVeeTJJBbcaJpohCak4JrDEG0avQCLMYrJAC4zDgXC0HU42/xZKswKYmSelhGDptq7KqTGhIIUy932OOEmGpoctZyIfirKBpdDjTqLBjSkxj3cSrTfdqraddrhiGnm3fUVmHzbBvDeuYxZEbER8q2XZSufymaXTORoXNg9brHOMw0HcbDfoMOddU3rFo9mQtwohzUuoZB9EqcEbWFxDmuFxIh5DNFm8yYEq8CkMnkKFBNSHUUDuHi7KpyCKUI+M/nmw9i6FVMpgVWffCy7BGCMxD19G29Y4Akjhk7x3b7Za66ambhjAOEpz4ijnyliAmhyTiTG7WrRAbn1RHQx1aGIgYfL0Q5GTssU64LGhZJIaRPPbFOk+HhfKO1WgIIqFO5Uk6LlOHRfntXLJBUxab+QOZhpPViz3ZdyQNlkWS/o2vfyWbbSdCaOW5z/icJzmvKXh6Mpaia6w3t1w0pDASwkgm854PfYoXPvfZXHft1dz4rZvBVhgjnTG3/ugeXnL5C3jJC5/HLXfez0Izq5yS8oTm6xQJ9VXb8Cef/coU7JaOuZt/cAfXv/lqLn/us/ng524EEl/65ne57k0/zU+/4kW892NfmNcpzwHK5DWN0YBppz18wruY0JNi3cq78lU9dYedOlzzr3/793VvKnG1BJbaBVS4ErvXEKJ0SS7m92l2xg5kbfkse+F9H/8iL3zB87juTT/DDX/xLbr1mmAsTbvEeUeKhQhbPk4FA5+0T3buYgqi9SJoxLTz3PMQOpMTxsuwQnLg8cdOkWPg+LElVXU20Qm/YVZuVRttrCYlFuvnQEmmXe+04aNB79RNBViH1cDIOwfWMYbI4eGW9WarAaPDeimrWBDI1qhaaC5JgDgm551y8qTzsvEeZw1DlLK4d46mqkhIZ0oi462jrRtiiqIsnjOVr2iqSsZ59D0pJeVTVHRdzxhGrIGllh7KyneDjH+ovafylaAGOTMMA8Z56qYlRulWqZ2jXS4nNIScqJyjbRrRwDHIhPQUqSrpUJHgTNu2x0GnEa8Q0U8JdDZbKZe1TSP8yhhxlZd/D1Jebep6Smpk6yT29vep28XkO60i0mPfUdUyWDQoql0IxUO3wTrPCKzXm52mhjw1MjhfkeLI1Dqei/y9cDi79SFQNPgkoTUYqX44gyFQ1VIdcc7jvKjzWkVCis2w3k9l7uk87vDN0LMgiLmi7opwe2MslbPUdUMxxq5y+KStZRqNGxApZc1gQ5Bs3eSMV9SCLLyRbpjlZ8mZGBEoXA9FjEH65tdH2E5g8KTn2TtPTGBVxCiGQN00s9Rukhqc8TJJ01rDwki2MWo9bwwDwzg7lWdceAEPP/o4R4lZsEthRMm4dey7WsgYI85XLJZLDg+OONr2rKqKPSfXGFKmH6TtsG1qqnpBTFJScinT92v6fovJCWcN1kktT0Z+iwBdjFFhRUvSjZ5zpKrkXYQQmYfxMaEfczvfmQGFgYmdXbUL8q7IlfavZ2O0rm2nuRBnOMrdz1RHOv2MGhxfVxwcHIEahm4YdSbGLEyXtA45tWLnSM5+x4EU3kaR1C44+HwPMritlJoqhdC15q4NBmKQZXS4rSpSGMQAFyEqJU/ngjhpEKrpHXHsz3RgJeNRXMyw60CZHZs9U422/G4ZyGbIvOjZF/HWa97Af/zDD/PIyYNdfzsHxPATeChn/vcprwXloLiKplnId4zlDz7+BX71V/4Or335i7Hv+4j6O8OHvvA1Xvniy7j29a/gptt+RDcG0WgxWc+sXjtLie3E/mq+AzO3bVtr2YTMjX/5XV575RWc2Fty6mjD3Q8+ykc+++dc9cqXToFJ1iz4yXsULX3Nc3d23s0EzSgKsRNwi8roHEje8/BjFBHBaeF232G5h/LPGWLeaVE3aPKSdu6lkG3Ls8uZ+4OPfJpf/a//Pq971cup6op+SKzXhxzb29cZIumM687vad49JSDZfYnyPTshDnLAyj2XUrPsYUvmaL1ljJlF7QjjKNm6Zr1TWQYJzso+Nmg7s9VyWgpgK6YBe0Y6mYSYPWe1hSczxMzmaM1mu5WfsU5F37TEaHSeip7/qMJu1up4k6yjSnIpXaj9DIKKtnWNs4Z+GLWD07KoJKPe9r0MlTRG7YiUkIRX5thbrhjHgYMDOVtNVYuQnfg4xnGUYa4G2qaZRMSGMKruk2Trfd9DTuwvl7SLpZQThkFb4oVIWkrVYRgwBlxVa9lPDkdQ/odvGvxUbpPUoqoqfF0JGTbPROAYI75CAw+jJRPhWfbbjZb7GjanT4sd04B+HAaSlaaKMkDTqoHeLVUbhKdTiOdGE11jpEBoqhZjpVRXzoUtw3JNaS0vAqpmPq9z8U5Vi+drT/ZVf3LsB7XjegizcFmKD89ZJmxLoiRirv1Yg69lCKh3wjMR4o208+So449jxiOj07GOpEGAd5mcAjFljoIQidpFjXEtYdNJW7CBaSy4WgjvPa339EOgGwZ8CjtnWsoASRn0shyRZbWcIruXXPZcvnPrD7nw/HN49jMv5oZv3cxZqyVVVfH44RGXX3YpKSW2244nDg658kUv4M57HqAfA+efe4IXPuenuP+hhzl56jQnTx2CgUXT8JLLnstf3nIbIQhv5vnPfgZVXWOB7/7gDh4/fchVL7+chx54kFMHh5w4+wSPPH6SK57/HO59+FG6vue5l1yMsY47772vJBETC/ny5/0UJ08fcPd9D7BcHOMVV1zGI489zqbreOiRx8Tpe6cwbcXzn/UMvHO0Tc0P77qb/eVxLr7oQtabLduu5+4HHoGceeWLL+O+hx7hocdO8sLnPJtLnn4hX/iL71A5IW6SDS9+waU8cXDIoq646bbbQdsVC6KSn+oKp/VmqgJmhQojm/WGRe1JlNHVuw5XBjqZlAh9NznjPGyxVSsQtKpnWlcUMfOOs9cZHClJhreTBRrNuLFCIJaDqarCxgiJUCP3HR8gqI9mbKYYaVCi2279f1Yjhd3sZWeij6JrT3G65WLZ8LqXvoB3X/9mfvePPsJ/+shnlew3lzfOuLef8CHmJ7wPOf9pQvRinAP9nDO33HEfH/3sl7nuTVfJQDUrQbcBfuN33s///E9/mV+49ir+6FNfkkCxoAMzEAPGcN3Vr+ZL37xFywMzKc0gYku3/PBOXnvlFVx3zat578e+CMD7PvoFzj/7BP/sl9/Bb/zuH+u+sZOo2HwRe8YzocUkMaZRu77yhIRNP6UGt/xOisonw06aCdN7MrJu+UlBpTVmkv/fDWjyGYhF2jGswnW6+bYf8uFPfo7r3/rGyRGLrlGc9oteXO/dTPdTkoiC6lEC8FzIpiU6ffKAxCediRzZbrc456gqcaZuWE+D0SY0UFKs+TDqCk97KUWwfl7LnCeJgOJ7+nEgJRhDZNP1gmiqTZpfo1XpgNINmYlZ2nFrVQqNqjdSu0rkIFT+PCHaUwU56AcRQpPBnVLmH4PM0VmqArQEX5m6aSSBzjO/a2+1mkpAMSZCCtL5lrOWh8TGjMpfdNaxbBvImWEcpA12scBpeSWGHmONEujF3qQUGYYei/AyMEaQk5wZ+k4Sy0YaNYb+kELGHYdeEIWqYrvZTErnKUZRVXei1ps0QSgJmrWFRH4oAm7aBWmNpV20ioJrUGil26iURErS6rTTKBe04smJgu6BGOd+LgmYguylHCakZRhGpUHIZ8cQCGEQrg0JtPtu7LcSbluZ9RSGgXEccd4SQ6JpW6yRZNnhSTlirKAqxoFxBmuzlJu6McAYONp26JnGDGFqxTI5EyZCWlGxkwOYjcNYVdYzYLGYZGjqFlIgKUO4djPruERmbWtpaonoUmaaCRBihJREQc8aQhQ1VOMcxMi1V72GO+66l6Hr+Pk3/wy33n4nwzhS+4afec2VmAxfv+lWrDVc8YJLed2VL+ZzX/0Wzogg0+XP+yn+j3//Pon+tRXt7BP7XH+tfFaKW6569ZVcctGFfPjTf8a5Zx/n7/2N63jvn3yCt17zWr76re/w9W/dzNMvOI/ttuMtV7+em277Pm3T8Nmv/IUckhBIQbqCROU2ce1Vr+G2O37Mw4+e5JyzTvCmN7ya//3fvYeU0fJKnjKSl73webz4Bc/hA5/4HMYa+n7gzT/9epaLBR/73J/zT979i7z/45/jznvu4xf/6s/yjZu/xwc++UWMNfzjd72DBx97gltvv4unX3gedVXx+iuv4D/+ySd43UtfyDMuPJf3f/Qz1JXFVfuzBXvSl/rYM/7dO8upU4fEMNLuLyZm+bTljYE0t29vt1uWe3uUaapp7MAIP8SaSkttVgWnZEKs1DCV4a0tqWXCKwWVSYXnkacM2+iwxDgOk9F67ZVXcOklT5csshhiY/i9T3wJyBL47MxUKRa9BCdhFLVF49ykkAnSbZKKkwF+6W1XT8b/vLNP8NgTp/lf/83vcPPtd026CjnZKSM3eUYidlf/V951/bT25W4O12ve86HPzvOHVPtF+ADDdM8Z+E8f+hRveOWLqXxFP/SMQYimpw4O+Tv/w6/xX/zn1/FP33kdd977AOuuZ3+55IJzz+LGv/wuN33/TrVPhrsffEQzHUE8J2IqmU999Vv8revfwsuveAHv/ejnJx/4G7/7x7z5dS/nv/s7v8hd9z3EQ4+dxACXPvPpPPbEKW75wZ2TYStlqnPOOsG7r3vjFCiWUOyOex7ghpt/qKsgwYKxbkJBpFpSMjtXUkYpKbAboMj3/+4v/px8UgZXNZAih4eHvP+TnycXsSQjCBNo14oR52BdxXs//Bmues3LwcglpGyc8c48NQg+o4yoQUgh7+38e3n5OYPJcefeNdgxXoMvQQlLecw6j3cjzpQzMd287IIp8JkRp+mEahdf0fbJWTsWrSSlR5uOvh9VOkDuw1XVHFgZo1pOglbFGBVtttRFGC8EQRucw7mGECVQsM4KSqFiXn0Y8VYI676qxaE5h20aGrOc9nAKgaqp8bUEEwVNcN6zr2iDsQ7Td2zXJ0kYai9t4d5XoqgdAwSRYbBadsEYmnZBRtp202YjXA8jLzkdHk52JAchmttKJp4XBKJ0SVlXEfrtZDvKu32DYh0AACAASURBVPZedW9ikPZjo4iFtaw0iLDG7nQNzsGpVURw3g+yWZwtXM8w7SFp8xX6hVWuRr8NhDDKoM8Mxgr5XSQDDCnJiDFDVCVuSe4KJ8Y70R+LMUo7dZIJ0+SsM3esNKYggdv2KDIG6QKS/TLqKbcC1FlR+zZqT0MuyGai1AByiNS+BhMx/9k/+OcZ4Oho8yRBXlk02bRyAIoaXtKDZXWzlgyk0heWdEGL0ZKAR/6W1MCJYqwccEFXZocA0FYebx1djALha7b1j97587z/Tz/P6VOH/PW3/SwXXnAe/+Z3/4grXvBTvO2a1/Ov/sMfiHgZcMXzn8PbfvYNvP/jn+PhRx/jsuc8m2te+wo+8MnP8+jJU1IzTYlzzzmLd13/Vn7r9z5A3/f86n/zD/mjj3+e791+B9Y5/skv/QK3fP92jh8/zn0PPcxNt/6QS591MT+68x7e+fa3cONf3sqrX3YZz3rGRfz6v38v49BjjRwe5ytiGPjlX7iOO+55gK988ybOOrbHL7/jr/KJL36Vx08dcOpwPQ2Wwjj+2T94F5/60g1897bbCwzBz73xamLK/OkXv8o//4d/iw9+6ovcee/9vOzy5/PSFz6P3/3jj3PWiWO8/EUv4JUveSG/+XsfJKbEuWed4OpXv5T3fOjTmBz5L9/58/zqv/p3rPYWHDtxNtK5meb8fOpSkEnQEhzMcOCjjz2ON5ljeysyZeKxoiamSMRLN1LfdywWK+q2EbguBoyrsbWQ8NI4CFRorfa96+Y18wyT2eob4diUTrAoqqDO12p/i4PIohOi38txBCOwbIyjGndlwxfV1ULunTJ6zSZGMYyuaXXaa6nllrlPakzyLsApGWUYeg4PTxMzjGOY/i1OJYbiWMvCz885nxd2suZMCoG9vRXHjp+lzzKfWOH3CKFwGEZOnjypHRuWpm1ZLUVu3zrLi57zLI6tlhxuttz8o3s04c6adTN9HjC3xWKmUtyEDkxI0E4N2Rie9bTzefr5Z5OBG77zg2lNy3OVMz6jSJrxa+AowWLhQkQJwLRWPS/TtNqUWS/TZyZt/fUtYVgT+y2JTMyWxf5Z5LEnDNJVFDO0i30xzqHX68+dZtZVxH7NuDnFmKRTcdnWrBatoBGmIBCZMgl3+sqzmvPu94yiGyWgf8r520kITJKg/fTRlpihdhCVoFgtVlLWs6XEC1M5qKBWO2gdOQliYr1M5AXGvqMfBzb9SFB+mzEGoyMQSsbtjMF6FRFTHR7r3EQyHVQrpVHiaIiRIcq+L2iI6HOIA6x8NQ3xEwE36Qg0yo8Zh0EyayWm9tsNKQTpEKrnuWMZCBrAGGupqoqqaTk6/QRHR0fS4hojRdo96pn3hVy/c/iKkqlk/dLI4azRrhoJgMv9zjorbmpxLgFzoTCUQGNSpdV/jzFAEhpCAsZhKOIOsr4keaaUaBopYw5dJ92XWTrWUhhEpyvPml9FdTrHwBgiVV1NrdApJKwzOvLFEEcZQOjrSvZcFoqGIC/S/DLPQGoEAUvKITXSwRlTGSyZRITSuDPQuhL0GgN9t2UYIwbVnDnjNBdzlzm2v0cGfBwEBRnH0pcPaB0qm6wOUwxGCFm7NdQYm+LHxOj0BY4qMZDRvvhcXryKo5XNoEzwoquZ9GcAum7ASTio11f+gjGElOlT4oOf/TK/9s/+Ec965kU89sQhraqtlq02RuFcNHVFSJltP2CsmSYNhyjky1Frxf0wMgb5nSdOnZbfT5nNtuPY3p7UdsdE0nkfq709ra9G3vP+j/IvfuXv8T/907/H//W+P8Zay/5qSd8PPPDwI7pPi7GXbHSxWFBvOhb1wDlnnY0hc//DT1B5z+GRzP+48vLL6Pot9z7wIJde8gx+6R1v5c++9pfccc/9vPqlL+KBRx7lGU+7gKc/7TxCyHz+xm+xXC75x+/8eX79P/wB5509J2loXXK5kMOdjSPGYQoqrHKKSjufniRpLatq1kdriJF21U57oHjV0tpcnDRGINsQBnxU462twFmJXNZ5xn6D3YFs5y6YNJU9SinF7GTEMvyqnpwcOWvSYTHOgJZ5bNVQZvUYY8UhJS8ZmPNyoNXCKdNJruUsvlkQTTc5TaOGxWrGvBsUoBmo+FKBdpuhZ91thbQWI5VzLNoak0VPIcRYrJnUkMuSFrRC4e4UArX3tMf2VRI6TIbPOqe8rMh6s+Xg8HAiBx87dpxG2wwNEhSlDN/90T3zWc/Ma1gCzJJ1ZyUK75SMpnBgiqhKwDIHJz9+8BF+/OAjTGUG3SFlnLs54+LTRptq2jN2onsKDQALzFTucUKtdh2/rufs6svunLZrLr+vqEhJCIx12s02CBdDg55SjkH/W8TLRGk1SglRz9duYJfzrn5HiTc8OY0TsoG1iDKstq8rgZSss8esaqcgaqBTh5Ypq1IQEnPGWdEVl58u+icIQTWR6bYd3TDQ9QNJg4pCJDaqbg3grfDSvDEMKQqRtCiqGimRkEX9tPUyfLUfRw1IqmkI3Ga7mdp6K+umybaAOFhjdAaPKKTGFGkXC5qm1e67RLtcCcKugUYcR0HTjRFdDJVsl9lkjqapsV4S3BIwGFULt8bq2qPouT0jSZi2ZdbAIidFTaX8kQoHMEaGEOQ9aEApXLeyBzJBS6sFmYrjSFNXU/dSqQgYI3IXQzey7URra+grSJmQCupiRKuprQTtw5JSENRJmySyyfjKSlCdEmSjHEjDmJJWP8RnD0PhXALZ6HR26WBy1jAOmYO1SM7HctxyAgZdHwMkfNVwfLVQ7RjtegNNMiIxZroRFq0Ee2e4GND7KZo14JtK/lD72UhMQ6XSfOhzzkRTDIX8YNzN9M60DMzGYs6kzjBGpUXP6OgkXaw87whC+TUQToERsZvttielzOn1lnsffITzzzmbL3792zx26jRPu+Bc7rj3ITKZ1bLl8VMHfP27P8ACV7/2Qh574jQ3/+BOtZniLCOWxaKlHzPZen58/8O85EWXcfcjJ0nAWWcd50///Bu87ZrX8sTRllFZ5kfbnhPHj/HMi5/Gd267nf/x1/8t//JX/q6Uj274JputMMrrumJ/byUQmfesVktSjNz6o7soA6X6h7e67o477r6PF7/gUu66517OP+cEhuM88OjjPH76gNOHa55/6SXcdNsPlUQ8csc99/G6K1/MZ7/6TZ550QV87Atf5S1XvZo3ve4VfPOW22i0l//SZ14E1rJYHcdVDUPX7QyZcoz9iKsrKq/zTVJW5dZIP6xZr9c0tZ+c12TgzzC8syaF8Gukp3+5XJG1tdxox5axjqpdSdBQhn7FIIQ/X5G05VnGprsp+5Qyj44uL4Zqx5CIno0ObYsBkyFbJKOoatI4EAaBYIsmCkjAaFXFN/adsMp9LQctJRkLHuOE7pQuNcowMwpELply3TT0fU9yOkODrN1EVstbZmpVF/0YqSPHIBlPDiOVdxw/cZy2EXJfCEHl/CWrGYeBg+6Q7XZLiiPO15w462zattWyT5oy3GKcM0X8Tc5gEUsj54ngS/nZnKD0sJVAw8w2YbeLoAh7zQRtzrAphcAq19rhuBSOxwR7zKYjIwiDbI5Z9QB2ghwVotpFns5AVCgxgJ33p37fuBn5MtbPQV+ps+k7zmWDT2gHunbTh58ROO1+Td8utqw8pAFyJDMTTqcHKR0+GIXhI0NMNFUjr6ggajtBsaAbsi+nVSoooTXEZOg2HduhZ+h6vYzKO2hZyltLQHiFXksyISV1vqJLY6yhD4GuF8n/2lekmDjoevpxgJSolGyaYhl3kWRifdcBmdp7TV4FjRGXIG/GV57aNZiYSONIu1rhnJeAQ4Pxse+BRLNY4LwkKDKsUAjvzWqfxf4JfXfzEL+yK1IKkEqAs50EQDMiqZCzzMjBWMLYo42lxCCIcFV5GUKr17VepAqiBmq+UhtKwlUadGfVa2llYK7IYCSRlCAzhsSgLfVNu9CW4gzO0lTCz7DI2JJNJ+KkbSNTfCWA6icbDDCGbo7dLfS9JKFt7YhZzqn0lGiCwW66xZw36HY0JT6XQ8f8Y0YH90HC7fAF5bOt9SyXK8ZwOCUOFNuhF7X6OeWsuNf+lTf/L21T4Z1l0dYs24blsmW5aFgtW1arBW1b0zYVi7ZitWhYLhsWbcOyrahrz6LxtLWnrj3LRUvbeOrK0TSeyhucg8obvM1UlaWtLc5mvAVvMs7KgtsUIAWpuaYoiEoSyfQYAikELn/us1mv13hrOHnyFBdfeD733P8Q9z/wEA8/+jiXP+fZQs4ZZVDdpZdczIOPiL7COAYuefqFPPDISawxnD5cE4Js2MsufRYnTx/hneNr37mNi84/F4BLL3k6d9zzIDd9/0dY63jmRefTdQObbcdDj53kOZdczA/vfpC94/s846IL+fEDD/O9O+7liZNPsF5vGIaRYQxcfMH5mJxZbzZsNh0XnX8uBwdrFm3L4eGGMEZSkg6Uex98mIvOOxfvK47v73HP/Q/hnGPRLvjSX3yb173sRZw4ts/XbrqVw82WO++5lyuedylHm45B+UKPPv4ETV1xxz0P8vxLn0k/jDz/WRfz+a98g3sefJxt1zEOA1030PUdQ98Twshy0YArbbOZ9eEBhweHbDZbjLHstbWw5bVskLXFrGidJBVQE2GtUltM9GMQ9v04Mo6DjnCXjNy6ecp0OUlFJMtgdHaKOm/mbHfSOok7SpOaBSWtC5fPk/KNmTJC1KAYO8OPcv1Csg1zhh1LvZS57FBk/d3MMShImMDRojiZUpLWRKTldtCpn1F1RqZZITmrNoJwZJqmYn9vj2PH96nrhpQTYQwC26sU9TAMDL0Ev+1iwWp1jOPHj9EuWkAIh9MMKT3xBQ0xU11bM24lke6SOcv7KYDB7kBDQY92OmPYXcMswSBlAcs9zCW6sk7TfWRdP806dbElfEjSupl3kxtZ8Pm5dN8VXRLjRJwta8kvA9k4qrplmhmkn+e0QwOQDojd0gcy0yaGkYQlpEzlHI12ikiHS0Fpd4KrYpZ3yNXTZ+a4Exxl3XPzdN1C9i5fzlk2246UoKk9KQx4LRPP8aWZkziKU2CCq4+2Iwfrjq7bEhUVFm+LcmtkHWMIUyAbgwiCDX1PHAM5yp7r+4EwjPK+EFXvEIWb4t08Mdc5R1XX1HVLu1jQti3LxZL9/WMcO3GC1d4x9vaPs9o/zt6xEyz2jrHYO0ZdNzSVyJWXKd9RZcu7zZqh72TfOE8Ika7bMvQdR0cHGBIuR7aHTzBuD4nDlrHb0K9Pk4YNxJ40bjl96nG69QEpDnTrAzZHh4zdmpxHKpupnOheWWQWmpSbxLbUla69vh+ropQz+mZVH0vkJWISukJMc9diGEVAbtNH1t1APwQ2faTrJek4sd9SeUvTeBbtgqZ2NLWj6we2Q2SIMvyvstIdM7cozEG50SRhSpo0OK+8DHUs3TiF1K2ZkXyPYmdEXV3Kek/9Kjtt2dQiH5IhF15TKZ8F0X+vnWzWmAstzJRTM312U0sSba7/x/8iGzKbjZB3coG8jJ3KKs6CtxJlhoSmn6hDKtEPOJMRhVRZqMJJKxeVAWIOX/kZIs1l8Xag4imDk/8XUyaEhLWZpq44ti+teo+fPI11grJENUy1rzjv3LM5deqA9XZL2zTsrVYCc6+PWDQt+3sr+m7g1MHBJFvvvOfsE8cJIfDYyVOkDBdfeB7rbcfjT5yesqa91ZKzjx/nngcfOiM7OufECfb2Vtx93wMYY9hbNqqkK04nxsA5x4/R1g2PnjpNSpkLzjmLDJw8eZqYExlBVKRfPfD0C89nvdmw3nQC15U5Czmxt1pysOmU3S711aZp6IdhchoolFhXFceP78uU4dBz6nDDGDLGWSplTJucOHZsn739fZmJoA479mtyihxserx1LNuKkBK16iPElBhLacaK8BAggUtmYuQfHB6Rs5C3nIX9E2fjKhloZ3Q6qcFMSAdIpm8KQqIMcTCTuNTkjIyZflYOhBOFwSQDxTCzgqasnzrjwo+wc3dBikG6lZxTJ7XDpchGIVdDGLopCyq18TB0WqKS1mWnMyQOTp+SbrZS5prKJHI/KWfGYcBbmSrctI2MHXeidZA0CCrpijGFqyUddRPHIAu6NZU5ChqSS2nMTPtiev7dDN+Uny9/nbPx4nTnpF4zfnb4JXnXERvYdcrl3uUFUabcUgK96X3qv2v5yBhHCh153GAm0bQ0Pe90QyUTQxEs32CMIfZbQr+WTDgblvtnkYMO+zMiEtk00tUngoD99GyFqBj6LV23IWVHH2Vcxt7eMQ3CRR8kxwFbLbCuZm5PT1NgOH2lCIXNt0teLVNwrWr66FpkhGh4+vCIMcKiccRuLaXCdin7qOiHlKDeSMKQZHMB8NjpIyk/uJmrMwUkzMtod7LdqdWU4nwNNmf9DJ0gv1MWcNYScxFVE4RDhLYUhQzCg6jrSgLwLKKc+uQyqsNa1usjYoamWeicLc3ps0wyz0gCh0pKzBtAOixNlqnddeWnconR5y2cunHUQAFED2cieovAWkxCGTBkQhRf11TI94PMfSlbroBmBs6QYdhFIBT8khMwBfqw6SJDkOAnJkOKmeXCc2J/scP/kx+21tB1W7quJyQZkrnXFmRNd9HO2d0tP6echAyPoakcu4ITpZOnIIGFr+QMDCGy6RPOGREU/UnRicnUlYFkWC0FyJBAUtDZ7dFpmf3jVc2cEjyb+djq1/5KxPJ8Dlv6YDg82oKRIKSy89VDiDTtgv39Payt6I4OGMYBjCNlg7eS6bRtzfHj+xwcrFlvOox1ImHv5Kp17Ti2EvGbUwdr+iFOEajViK0wemMq4i6yeE3tqCtHSHDYZdb9kTyMbUQB1iSaSgaIJSyPPH4aayx1uyIZw+GmJ8XEarnEOU8/jGAtJ846LktTEjDNrC847xwyUistf7cGVfaDMQ5cdP7ZEgmrUJUxhs32iHPP2hcei8L78jIT3sv46DgG9vb2wBiOenE6zbKd1toYqfVaLI8+9rjsDpt0BkKaDNbB0RpyJiUdARCVmCQPcgZsf9R3rNdHkA1V27K/bzh9sMY5y7KtOFpLv78zmaPTpym5rrwbCXIWOuchKi/i6GgjRshZknXYcWRZNzu7VYFMLVUsF60wxI1mH1WrtV1ZH1HkHBjXp3F1o4JsUNpCjYNhfYCxDm8WOqTKqqJh0RfRun9KVM2CaRS7tgtPZEQ0cJsgEbQcYyBmKYmUTD7pmHrNqouRrBcrUghSH85ixH3dkMJAGnsNCsHXDW3bMgyj1ORjwFuHNYZ+HIijXGtvuWC1kMmfGRmmRewVUfKUKd8lCLACSYj+Qchn8G/myIKdEo6Xv0fhRRjlLpTAbgqUSneHmZemBCyTE5uydNlrcyq1g7jI36a1ngKyElDEqIhRmtpOSyA9NaFkhEthPaZq9HWpwzb6vnNit0W3kHjRtvJifWVOllMjXwL3EnQVJClNonk59pNDmJ5Zs8458JfPlvJfPSN+lKXajUjUWRiDtlhN67+TuqmVVtxcAxyyFHuc2h+DOlIjvAQx8EXWXkeEaEt9JmoibEjWkYyQWGuvCCJMjQfGIF0SzsqQ1ig6TIAqBhvqumEYB+LY0bbt1Epb1zUpZGLf07Y1NnqZSWbBeEeOmdOnN6ScaesywTbjvajAWitzxbK1NJUlxkQeN3N3o3aG1rVn2wd8GqkqC7lowagDTkEycusYYxYBvbK8BrZDIoTIOWft0TQ1SX5Yx2UEDk6fZrMdGMKc2acEvrI0msQNIbNsNCmZYnYzIRQlQJ5Dvp0jAjv3KzyO3fVHu2aE1yQCp2WPjKMkb6vasx4zY8xTCaRspV0nf8afd+5mLt3O61b21RScyA/qvfH/+yV6PJmtzptblLNhDCabWZ18fg3zH3K5u92CEnjvxHmi5J/GZ2pvJ2MVvSXmyOHRIc5YvIfGlWxcbitllODUY01ib2GEw5WkL7lkcSEIFO1MoLHqWIDtCF2QSL/AaFi5/jAmLCuavRUp9Ky8xTpI2VI5GVLV1C0nzjrBths4OjwkqWias2KY27Zhf+8EXT9ytO4EtlIYuWymYl8n6ouBtpYBT2PI0zyFnNMEQ3lvcRap8aHtVDsvsZQxClKQNItxc6gqWZVuzDLl17jCQZg1OVKKpFCUc+X61nlZJ5VwNk6UeHMIMlcjz9GwszCGwMnTa7bdyN6iZtMHtludNaGHy3ntkAGqutKpyNL2DOIAYwgM48AYJc+rl0uMtYzjABooTIqw6AiBGKHWbgesktgkG3IahBgnpNTiXAtKMMnU60RMcTzSeYPOoZhKCFZmbwSVeRaZ/HHOKgux1JjJseWcyUpAc8opkQy+nHQpF2VfT4d1e3igg60kYHPOUy/2lIAmJN4UlQS4WNL3T5CydAMUYa7aWfb292hbCUhijDKnQ7ugUOKpKW2eRjZN4SVNCEgxZDlPwejkOLX+nEnTn3dwD+a224KkpNlXWqskeDMR/4pBmUYXFCRrx9pO5aKCzBiYZdj192LW67rp9+TgqaMtKE2S0sdsRGfdnYlsDKJ2myPogDnMqFpIcg1jZqg7l8Nn5rMkzzSXWJDTPJH3ox7cjAZ/KZQLyzkthNGnpJSzV5yDxkzOhSBYFtVKIJWkfDQ5NA0ix5DoQqKqGkHLyrrnwvUq66NrPq2NIBa1t4Q4sL+QCd9d39PWgjyGYZRgwhhCGqi8h2wIw0BdVzJzSvWmXIaKQFODNQljIk1lMUaCQVEDF56G1zk42z5gMxzbX1ImwDe1oBmlpT0nw8GYgYg1MnU9ayDY1g7vBO3o+0jlJHgpqGE5phLIlrIEug5nbNupk1RmkTk9FxBMxtmKummxisrEoDGkLX7BYm3G2zjJW5SMf3qPeh/ze5UfMMwoqUEQT8tTnb61lvU20A2BE/tLHUki1Ydu2NL3A2P2hJCp6jlZmM8H05ko9yC+vyQg026bf/gn3Xcu59OccW4m8HTnnqeCpNckqsyg0t91KgVRAFG5tN1BS2aspjyMH6PFukyjWj1jgjDMY9YN0DZGNkZO9F0kJwM69C9K8kNdJ+KwoRvlUHmnkOKYSMngbGLo10RNZrz1mlTIIDoRjMk01Q7UZGD0iRhH1oeHJDKXXPJ02kacrrXaS58dvmlpKs+JhZtWzlhIIYHxVO2CVRs41npVt8v0IuECQOWkXCXGHELKrPb2qJqG7WbNsNmSTSYhAVFSvY3V3j5dt2G72Yo2iPNU9WLqQCpZZdIuk7l+Pb2VKQskQdTWQWucamUwT78EirbE7pdzVuSxz9ihdjJ+RcindGU88vhJ6mVNXTmclZqpnzJig6saue0Yhe1d7rUIAo2BMAy0lQwxHIYeu1oxhB4btO9dg65doa6oKpAxDbh6MXXlxLHHVa2oKbqlagLoli/tlsZQtStSkPZf3yyYERAh2ZkpSNF1mLJmdQDWoL3s6getjmzPpBzIYcT6WmS8lYQGFt8sFX1RIqSVPMVXXlC5FCEGeY66lXkjcYbzva9o2pbNRmZ5ODKr5YLlcom10pYn0zwtxlVTsFDMC+hZyvpMGnic4YSmt5/nfVYw7MxOx4v+lG6TAsMLYCDtfMX5Zh1oOKFvGiCWQGkKjHVtzmiTVIef1YlmI0F1VC5CLHwSzQbGYZSsnMxquVLyXyankRw6RdUajK20HJLnUo7u21wckdVZXxrkGA26y7s/A10h73AsNCAt08tRSNtamTKtkYyMu4hIezAaHGRKR9FTq/FztlqM+67jKqWTIsQ3d6TtBpCltCVnsZSg5Xdn9dyc0TJkmnlSWPYWFTYN+DyyHhLDkHQ4pEqoaHAgZXaZkWacY0yGsR+nxoQ09npmIOVuCiBjLm24hhBHRcBR2yeO9cRqqRNnwxQwrY8OWW+2GOMYJJbEAqGoBJeza4x0SRp2gpI5w59Xet7PJUApZrgImRvUfquTKKW3oMJu9aImbAKMKrjI3PU07SWEfjCXMafX/JRgYzrJpgSbhaw836+CFtMzhVFJ8aYEmDoQMEcOB/nNgmZMK5DL3vp/GXu7X9u25D7oVzXGmHOutfc+53ZfdzfYOBhh5SHBJJBEgoRIOAKUDwkJkReQIvEEUpTHRPDCH5A3kJAQUoRQCPghQemWImGDDMoDEAkhR7Id404cJ05jx+7b995zzt5rrTnHR/FQVWOMte9pwrq65+yz9lpzjjk+qn719SvfXz5yK/uexiSwrs6i+3mGH/c7eCA7Ji1WG4Tk1NvXKhcZwDxlu3TUxnf3xlfmxw0D9ImI66LZ09tphVSz6ANbMrq6lQIrvS2YwaFabM6EJTQRb1si0rIgXG5KaOMILADUBEuKWBbt3njbM2rRHBNNmCKkCFTR+1+zJ/ToNU6bMvjdbgd+6bu/gRh0U7SmimtZGEtiXK8FuTakYIk7IkADgnk2SnbSoACWhuvRcCsKiB4W6ujUkxG174aWEAbyPhNAiErBv+cKjhsYyrUQ0gICo5KCLpYCaWZx9k1nh8I5IRRdoYlmZwMKCBp00zNGjgUHT8wU8yh5EqZmeDerQ1dlp0I29KoT3X5fvn9Ba4JcBCkQAgFpXZQivzXNWQBQSgaLaLM3Qi+37VYIsYaQiBGkQEoBxxX1dkEMC/y41M4sqRtiz1YGaVwnEheU44p6u6gnKQQr+2toTRsAjiZwxqnilqKgKxWlbC624RRceSXInFehsWnNF+mChINWBhhAdA+LK2ANB4V+LYFgfXhEvl0B0V45RIRye7GEWobk3fJlVGGu64Zy7IhhwdorbLSKgFgtuF7Z0bwSxK1iABg8CHcK0UGtcylMlStafePCEMbpQqCQ+voo4Ra0SocwSihNaVE/yOjP0iy2X2oZYxDgyEUFKfT81lKhFRG+XoJejcNaHuqMrCk6h4VzvkzAzL1GIEjZVXhyGuErCkDL6l0gHsBETLAaCVSD8dpYbkc+yOAohAAAIABJREFUDmv8OIN9sjG6xWiN1op2XVUFp6WmHfjBACHcdJ+l7r1tCQeUdh/x+YAncWuIZnhXBsj3KhYPIfue6LUmniDc3AYlYxHVs7Ju6o3cloDTIiaDBEcuuO0aAqkyeasAiOT5DgNzdr0zBQDIYa0vsX6YxVQdaTVIs3sI1BN7Mm/N0TSJ3ezGe/0lUB6t6F6Q1yhggPPeZdne9nwGzVfTnJPPv3yHTz55i3Xd1MEGQb69aNEECHseYVP/0023YVNOlSl0t+h9LHMIBWRhNkz5mb50bk+SaANFZnBkCCJA6glmVmMpRQ3j3EGN/v2Bkej1xacPqgfHjB4HIjQDZveWMGBdozmIhZ78s3on17P9Vr53u4FFd2tyPyfo95+croglK0q8PO9ISRNsLnvBumiccb8d2LYIiox87Dj2rI2ZoJnSgRkxEK6XHS8vN6So4ZlWpaNLIrJQhtLvBjBCcvpc/4w9T1fErVdqpKSMqOsWEWO5a3aUS8GyLliWBYIbknjmc0M0xbJExrIm3I6M/XbowWDGsgq2TXVUrYLd+k5UqPckWRv0fa84qvUUEMFhybgpBASquF4PgIAtWvlV3rUXQToBVRNLiZWng+6sOFN8rDkl1YDBcjrhOA612s2NI2hdASjnCKMVC3eYW9nDCq1p3F5YhXaTAhJ38etEl6aJxGhVD6M0cFhGk79Amm/RinWLFrTjakmuagGVBmQoKVC53bA+vUGLCblknLatH+liSq6UggrgdH7E88sL2odnnB8eQJyQjwvKyzPCsgx3o+0fPTTchUy3PPresdBirTq/xN2yJPMmzF4FVbBtHJ4pVOCVHt0NarT4mKp3nJUxrSfkq7aeV8BYUUvG+vCEdHpQgrZa1KMiDU9Pb0yxVEsw5kHLD7NvZn+nW1WksXRn2iVYIi4INJVKEgVQpPE9WEKfWduQEW4QmxOpDaU1o8sWiOxWMWSsl70UsXXQ06xpHAFKekdQK5o0GVc7nRJECGmJSMwjpBkioiVKNy8vFk0+D0FzhEKMaPM8uHdVLATiAo88YdHsQvMySCsKJKFhIq+GiutZy8XLYV6trAReLphlnDMlIPOQoVVXGEulW+IitWcbOoZw8jRyUhrfY8AAZr6R3F1uisx5YzR8VAboBmHbVqAUHEaclVKyFbDwWGtoUgHh7rQSANqs0YFDREoRK5N26SZ0o6YU7VysnQqG4hjeAdy9iEZIWsOIw/J3C1idpYoyRLRT7+atRkgZn2veEZmRm5iX4/4+86lVHNphBuZiCf9wP8auqP2zE7JyXaQJmrqPRBoCB/ACVHejQ43I01mrVetxm4CoP59f9T5LQuY191EIevXXAN3S/7VEzfEE+X4Ofa79uYUYKQg4VjDP9/P7jMRbH5fKOCV0c+okl2GY5kn3oo3MfinTGksjlDpfW99vAiQlL9d8P3K4gzGSoeB9OoaMna7n44iRBUSCSBWR7cMlAyHqRg5GXhMXQG6gVjQPQQQZmvxK3BC4IcC9LVqfzSGitqaxdtJYJfKBUnelq9+1pDMsCceujZM4RpRccDovCCGgHhkSdRKP2wWAYFlWa9BEeNgW7LcDz5cLtvMGqgJpRZsmNa3sCDGhNoHkgjVoPLiUZp0vVckuCyFnoypmxh/5Q78Pz9cb1hTxf/7C30GBblYhxje//hY//k9/C7/43b+HmBJOUGF8Xlf8/p/6vfjs83d4OJ3xy3/31yGW4Asm/Ev/wj+Pz774Et/7zd+GtIpt2/DNT7+GTz95g8ttx6/9xm9aabR2yiTz4LRaEIIS5mi3XmvqJBXCEWE9GQeAHwbtU9NKhVhvAj94MQYcWRsI5qJJcLk1EIK2EpCGdHpAhLIDwoi+QrJ9IRUhLdikgS4XSFYLiNFwu7wgbBskVxyHzlepA0hqlvs4NgIFn0KW2W/VLTDhrqyy3o2yjvr4Wq3c0TtWF3iSGAG9FLS1ep807ORVE3J3cNPd+z3+ZqCoKgMlp1N3+facFg6gGK1ZoIZKQogaboLmAAk1K5fT3hwA9fi0VqJZwzsHD8Tj9yGCRHN0dA11XM6eDFE22B5iIrNENZ1frX0DFKNaBx30V2lggc5ja5Ys2ZDS0sMK2qQtIFDqSpVIu6oGKwdky+uJIcBzXQC1CuFGBEn/2b1Q7Othws2FJ9wC18EqbYBbXt5CQKwM2JWT5X/52hNrcjXHiBQ3xMeTck0EXa8QV5yidm71sLGwhvaUU8a9MYwYV6SUwdZATqsLgpWvi8212LVmqxMGUjApz6EJnJjOX7MC6t1+ocotRkaqCu4lEKyOBeg5Ok4QRt0UVf+zhqrIvCgCSzViXc9iiePbQjgqoRxwB84Y2mwA42Mvmj/av+pWuP/++Vn7yDyezybX1GOYwXh/UVQSqG+JrhTHPLh+Gx6APkwZ8zdmcf437gxgZucWYgBehq9NaQkEYsESVaaWUvDy0nBew9hv05r5eLnnP0137ZM5AJvjVabhc3GQY2mE6llqoti6AZojojJPSRcJ3bc47xtff8c9E5BT76R0sOJYRqa5Gsmv1MGXe0iq1ljMj9TXgM27X92Be7evuXtS5dU6feVlb8f1pL0jnt489JhrWiL2W8VxvWF9OIHCgtoIFBjLljrqWlfNbWitIUZCWq1Fc97Bq5aLJoog2iCkrmphpcRNTGjJ+z1UbKsTd1UQq6XCBCAGu27AdiqAVHOzax05x4BlS5AWrC9NhhCDA/VyObKEHMYVRKLsrbcrwpZwvVq2+abEbeu24GlZ8ad++l/Df/aX/yr+rT/yB/Fj3/wRfOd//ptay98aftePfhN//j/8M/hz/+lfxLVUpFVLE3/8R7+JP/oHfz/+i7/8V/Fn/p0/gd/3e34S/81f+xtgJnBl/PS/8i/j//qlX8Gv/8PvITDwu3/ix/GH/8BP4S/99/8D1m3DkbPmKjTtQZHSqhuiaifn3Wrf2VZ4XTaUkkFhRVxP8H4HEJjlnU2hE9CUabY1we26g8C43HZcLTT0sGn5HaUVAks6pQJAk6MbExAWDR2FDfEsyLcbIoseFgmolnuiCadq+cblBFjejHoLGr748gtlk40J756f+yFiqmAyycjUe6xq1daouW/SQBbCckERgrrEO7soqcXeyE6uxTnFJJPnXBDc6vIEUx4WtwAUF7DH6mk0EhQAsJCPGBU5iQActZlYvaGUghiNmbVUlFo0xGQWmlsXZEpEW4FXza0wgFRrMaIl3csNTf/dmkVF9Pzp0RVLOBR46CSmCIJVbkG7nQYjyePOiEk99q6lmNyFVoipk9tpDgq6cB1SZgI8Iuhs8lM+1WATpi6Y2pQ4627t4aYfmpG8oNQ9IuOOwyIEqTL30B8F5OOmVOa1ABzAuUKuNwOz1NdybRXb6QyOa98D84sj4fwYpti6ApaR3CvjesMnPwT08GGPnCfz8vVQ2V3CKyaQY+CGNbFUw80WHmblz+jVO/3Lun/YaB0IBAoAt5nlWNe/5opWC4oQbnkMdSCL+9cMTibjt4MInr7nW8O9BkpIVlFKhrCCxBCT9l5J9Y4NNAagOYiwu6k8H+O7ayDq89313aT4DOT08fZnuIMY9uUIgTWyI4LTMQsqCKHv049OjI9D7i9r2v/ue6MSh6EUn4Rc1Qvdw/Um29r8fLA0h1Ggee9xcE/NPT7BXNE3xjZg9MB69JU5nL1T/fFfXcpBqBsm4oBdLJfM9+n9sowxm5fX92YsTd3ExWOJTIgh4iEJWFYgrqg22ForpBQV5SL9bx9sKxnN/zb0yGBQiOC0WBWEegPO5zPULayVCxwXW4yCJoSSD5T9AEICyFzBHEESUGvu9yzVch9ItEdNiOAUbSykfVnIkDEzWtkhVRRwieD8EOBdSrfNWlND8Duff4H3Lwe+eH/BT/zYt8AxWd8G4P/+9X+Ev/W3fwl//I/9UXz75/8PePJqRcIX7z/gcrng8y/f4e2bJzBbDK8VfP7FF7i+XBBQAQT8g+/9P/h3/8RP40//qX8TP/Pt/7HntcQYkEvGsV87H8jtetMtygFCWk5XLcGy7herbJFedeKt4tnc92Leo5SiNpcSuEoGoWFdEmKK6rLePyBuj5qrUrJ+Lrd+qutxRVoUDJXyouh+OSFt1oOhZIQYsSwLlrQiFyNVawKigNO6QpoS5rkCBRFK014dQ0Cpe9e7jirV9FBMgZXICBY6QA/dKCDxqi8ACpZa65aDmIeB2YUbDZItUQZY5l6MB7DNLQ1+Hz3E1ayLwT7LRJ0wTUSQi4bLiAgNGa220TeE2UoSlaofXpI89SMJwXIgRIF4CmzAjaxaCnBvRDAg4lU8ZKXJbkH2ygBnopTWuzSrN8h6JNnct9xA2dfCBdmkeSZFTP09XQuelPLr1Lt79eaSTu4El6KUAITTkIaTZ3CI3tkiVVUpNU85PwSgap4crIu3EZoRKYV4q0XPDIApa93AkIDaAXiVHQgxbjon3WPiCtjTDdH39r0Ml2Fif3Q+XLncazfmBEqDQl3BMdsz8zRfNGbbhaRY+TAsR4oYbJqLQ8S2bbgdFW0v097+6ss98fMDEXki9UdV/R1oAJQF1HOXHBiDGZEriox8B+JREeUNLNm9AK804+v5oru7mzHivgDHb+MddHhle9gb5eUDkNrw9LjhfFambK/IFB+IzPec8l/I3/fkWdg+cQAj3SjoO9gumVIYxo+7V8R3CVmY0cKxoL73Rmhkzj8Zibsq6TV/MnQk0kfXr+/bsSeX01j7PvXT9hw4xuXvR142L4rHxx61SN+QE6zGYvzw/IIGwfvnFwSooNY2xIpwtzUhLaKNg4zyF8QIrB4KseAqOQvnsXfB6I33YAK9NWBZVlQWfNiVjRGtGm/JFWzuqhAjKCxYHxeEtKFaAg48U3sO7nnymGdIW/8KtRrV84AIgAnLugJrwokDBKoAkgmnnvUuBZG0i+vv/cmfQIoB3/m5n0fZtavlNz79Ov6pb3wDv/r3fwN/4F/8PRgRPVVAz5cr/vSf/Dfw5vEBf+ln/joIpMmCZP0BiLGsJ+xHxmc/+BL/+X/9M/hP/ux/gE8+eYv/6r/9a5oNbw2unOI4MBlfSkA0C9bZVpkZeb+hlQxeNzjVuZKXWVIqW7OoYs3QiCyNGrbhtedFyqYsJSOtJ3Da0MqzzrMrR2hvhxAXhNMj5OUZ5cgouWHdItYUQUmFdjlueL5eEJhAJJrs2ioIFcua7smcwFpFNZ2C+biICVVMVoJ7FZp7COwgD2XByK32w9JoUDBruV6DNB1Da02J161yp8huoR/9bmkNKWhorUrV4nCrlNJQx/BKsJVUe28L76rdQ0YdNBFIGlJMoBTtnBCC9V4RaLhDhaE9E3OnzSdRQAMaWfXNFaHLTKnDM4F++0koDcGuc1q78n/tjp1z90dex3RNr3CYpNewyWi68Ww2ze9zv3p/sfaSGeJOxl+mGO7hCZTCnoP2CaoKknX62mQZWuVh0264ruyHIHdwYtUtlphJ5MzCu3loAppkzW8yI6rvRUz7cvq3DtKTXn/4y+eOAEirSpUOy0PxMz7PyUcv8kphT4p9lJsHJXumcjfFd9jRJtl/7HvSlsHcPP36Xpr6ajVBxFi2s4Hzvc9pE0It4mlBmCiZbN/R/YUwnkNFxtibd/ts2u+uDscext0aGKRFr+xr+oxEZKBVKfgZHkgjzGrf9+OQQ+hJ5SPPxby59+jO5kz/mXPtoHbe3arI3SM49jJ13TIMs/GnvjTMNELRbMUhPazT58ARla8tI9AgdNRFuV+HDrpchvhV3EggRx8yMD+k84J5hZLmIeoZjAQorfx5AQ5tTw9pKEVwzcqeuSxf0w6/IYLXc58MWOzImwkRQfsWUNcqNtmaNxCY8PLyjA8vz/Y7QSBCbkCM0LwGS0hSXgDCtlScHp4METZzsQ8uA7RihyEAyIB5P7yUVERbMUtryE2Qc4FI1oNuATEmp+dVa/jrn7zF4+MZl9sNf+N//d9Rbx+sNwrwzU+/hm1N+OVf/S7+2B/+Q/ip3/3P4Re/+2uAENZtQQoBv/DdX8G/92//cXzrW9/CZz/4QpWTVDw+nLGuK0qpWoJ4OuGL9y/4j//if4m/8B/9+/hd/8yP4te/95tmtViSmMexCTispDRGo/MW6eG3/fIByzTpRIySM2o+epWLNCUPSwQ0TfZWOWoK2Blf836ALx9wekrIovkozAwPrpA01F2ZM4UCUhIs0OZWz8eOUYpmiX5Ny8jISsylFZTDwigEeNLiazdpINYoeWv9d+yxfxF4JXEMXkHjh0wPRmuClRnscXg9eXCOEnKLbQJCrqjFDgybp6W1ZrwqOh7YWVMOHwdXMAAqCOHBvF2Whd+bExoni1W/QIAqVm4rNmdTUwpteugJZQJU6h4OMYngYqiDgT6nNiqCrZ0Brz5aE14e5uohMBdKhHlB+jdn2WVKSAWpB5jD9J1JDdAk+Pz1UQv9I++pFdPXd+SyDCCqn5vp4QNaveB6vZhh1PrtSmlIKaCUiofHJ90vNdvtR2lusx4qIZ06HwuRrYGoWU+w2L2ox3nsIduPNK0N6nigKZ9pjBtw75cDugb120vLRqJIaoRI7UnKHTh0kDimHZbLpfxEZN7DOoxJqwL7oTDpNSDolx/IpTvPumKGJUDLUK32xwAsRnxIjIYBZO4DaegK2j0Bw0My72XpZ7JjV9+nvu9mAOAKcVK40u8l/iUQMY5SEG/XgWHu5mMGZA6s9UM0oaLOB+JH2yIObHk1d+AN6NWhYAurgvqYNL3OWbRJ8w9dPrjss8kkG+MorYfKvjBG7z2o9MmbGTzuYWrGQPvVfXA3bzQ8Nz4HumxqQDERjlzxcq39jNiv4dlQCq6U0yrGSDgtCfkouIkmtgYo9TCRdogFBRAKQlJ6b28SNQY2oLEiS89yb4BxafhBJFQkFgSOiFGtzCUEZc3cD8SgSZ1MQG4VpdwAeTA5s3ZU2O8fBquccBwHEgD3SRLUkvH+/Zfak4cZe9aEsmVh5KOgVn0GDSNU/IN/9Jv4re9/rocwLubaJ1xuB37l1/4hIMDf/jt/Fz/5z/4YfvFX/x4ggtttRy4Vv/zdv4+/9Qu/hD/5r/+r+Cvf/lkt9RXgtz/7HM+XKwSaVPj2zSN+4sd/FB+eX/Cd/+lv4nc++1zLVi25s1YFBHFZ0Y4d6+kE9jBOLoghAqRJxkEE9fYCtbJHrxsCWb8QFeAhRjxtKzAlNh77MaogREAIeHm+Ih//GLU1vHs5Otgh0nnlyHh6OOkmrtqga7dGY90tR8AWBJGpl50zM2JYJ4Ewncp7c36o28DjcMGrQ2AGStOcp2aizonUHLtXLXZzBSlwfgNCq11k6rz1fUsGBABpDEIDCyknDjQ2L1Usf8WMPPH8FN1HnBLIQL6I9Ex/V6i1K9bXR9zBFboSHvNprvzZ0r6zumercYYEQ6gP16nvELG8VPc88nRJuvtr/geBJg1iAKpobg6FNJ6NxqhUKL+SHOLJhv4VW2fXKq1ZFZBdozP3+gboIq7/nggAawNGIobUgmVbUTIhxGBfq1jXFcxFw2dwi1T63BGgIa82Wa8ufB2INbVu0RqE731KmNauowWzwh14+rK/3gm+G/pvSDuaN7YeTVaNNd9NP+lgx9ecDdRUPad3+bY+16/31HQk8fqHV4/kZwpAASYH2FcfqqssJzWEhxXaIKecln6+rfhecW/5QEddlsweBNh5nrFLYNKSb1tD7/UznsvCXMRgFAvO6pqyJ0bbPm4iCH2vDCOA+pIOkOBA2ckcm3l3uM3gYTzwAFQ0nhPzdmejzABebhk9hCNKucH2fNWnSbSq7PGU0ITw/pIRQ+lggGWsTfcATe/NeWg+pX0s8JCbe4I+svTkiGBKjh1bv8+TV2ECQAQRhBMEO0pRYSuMjpKINAvY+6I44YwuAgNwIhhXCFN2EkZJprqCGcwRyfouuGUS44JIEQd2xJhQqlZUxBC1UsQob7VkU7qVNSubucTToekgvxEQa+v4JWqZ4lEKTtuGZU0geemWeGsa3/8r3/45hLQCISJG5+UgfO+zZ/D6CAD49s//b/Ouxm9//wf4777zszhKxV//2f8FIUazuBVo/Mx3fg4CzY2AVPzW73wfv/Xb3x9qY7ZWYeGbQFg5ohq1L8eIcrsqG2VWCy+EqDwQttTN1ok5gJJet1p1zLKu5tonEAfdmMaoGlitqWVJeH6+4gfv3uNhXfC0BOuzUFGqll+yMNa4YHkMuH54DxHBFvSQZpOUShdCiImVUjoka6A37V7qYuwVIBd4E7/73/veIythNW+C8wN4Uz3yAYxTJDCBdEdyh16B0j/XFaQlXVrYJlLooRKy8Jj/CdIST1eOx1UTlZeUNPnaPuPgDnf06FN1UB/Xx8CHzwa9nizjeBElaJtAH/WP929OnikPE2iDtpAWrXqZPCZuAdE0Bt9jgzbJP+8tAZRgy8Gwu2pnr0rnTwlK3OZ9ZyANcT2DQzJg2CA1d84SNXTEXPfUWZN1P83XFvNUqpwJQQ0hsbk9TWR8Dpi6F0aq5nLZ/iFmeA8bsrlWQFc1L8i/82r/wq9nLmv/viqpKcmW1BhwNl+XaX2v+5qQdnEdnjfuykF8LyGgAw4QRIrtUai3uYPcoeDF9jpNyymv9hcmPDDvB9Hh6/1fK1kCnFCdoeRrtg363CgImLQv7rc+oF71GBiNpnHD18xLvF0u6HdU5w/wL6TMsW3OsHUNS/5Mej556latJe6MlBZ8/nwBmvZuy7WBDzJiMX12SxxwzdfnxufJZd5rECpCCLZNiIA1ad8cON8S/Dn1ZyarkBHovnMg/3rN/Bnt1gTrAiwNRx2/nzW2e05Ave7rh15znDsYsNC1Gb4/E7AG+AILlqiEqrnp3EXSRoRVBEfTCwcCYs4V24N+qNQGNEIhRUBxCRApKLf35mYTq3zR2DYFPTAEFYjNacIBwBIIiQNq3uEJhXvOuB3qzqGsYGdZ1ZX3fC1Ixo1UiyAmaHiiHd2yUo9NxV1cjeYN55bZCPcwKyFabcBexLwjAnCESNASqDAEgibJkbnTMKDhwPx9GQfw0tr4XDSJmEPQUmlD+WUq4Sy5moKTTjClvxuWe7ODAtEyu1wbTqtyLjS7rguyQBm7amVL8NTxEVmez+RmK5cLIILaag9hATBivaDZPFV/f1o385oxtqTKOTdGqQ2JgbzfELcNiBH7LcPtRT+YIOAoQIyCc4pWjWKWjPcD8dl85QYFxDqqNgVOMI8EqbJCa1jXTZVpa8qVLcprU5s1BzPr2ZuItdoMLMYOVAAYK6/OWpHRl6Oa92eQ1GF460gQjSiqp1JJs3tmUNg6lT95iesMnu3f81l3LhQQGQ8HXkmGu6yP6fsC6g0HR38YsrkSeAhMn0FzXqzM1z1lTKj5AIfByNowAEXrvCZadh2IkWvpye4hJqT1rB1oLx9w5Dw4G1rDup3AHHC9vuj+MEF5fnxELRn7kTV/CoLYB28K0L2ircAbLtbq+T0RzoYsrXRr0cFAf06Zp5us9LyO82vmwdwYcua6GUJ7JAl3ZUMBFOy9r3jBXi2iP5eBsAFAYDLeATuGUm1tfMauJ9JVyFc1HWDyUcOudy+TZ6Obt/3f+TWmz/2QJ+keuA64TDfaZ9wqDpYz5nNWq8oW3V9m2BIsBwF31/KX9pSqyM5sLRjGAdDJfJ2rRaZrKNQ1MHmHtAi+tH3gPPo5gaxMlnXNiRSM7rvuFwoMZQBod4r/41r89ey9esfe8r483hxQDBSNSwt6Cbu9szLjaK2TnjXR60QGAhpKAxoG+GVWcEDkTO+aRhFIW8GUpjvKK5QrprE0zQnhaW4daLcmCJEsZWIAFV8v1wrBvu8pb/1aBqwSKVABgHg+rabstOLBQTxbqLu1apt7RqOG2Bt1xCmSu1twHCo7/K0orm0aF9u2DTkX6xmiZWKBFOzsR4YzjMbEaK2gZi2l5LioJVWO3v2VCEBMalWRfl4sV0KFaACxdro8ctOmTQB825bWcLkevdEQBwaxQOoNgVvPL1Bh0AYxDQCOK7pWso103a1x3B0ToO93E3g0ysWU1Gl83gWOW9GNgGwl2bejWNmsb2rdxdYpB1KM7ZUZLv2LlL52HcGTItQAgNqotilVK2c0cZkQlgQCkE2ANTTwwqDaUEgTZuXDB5QG7J4oZlUuniZRq6A1TxWDH7HpoDmqJgwzTefiyAXXWwZxwJs3Jzy/7Ci5AEw4LYQlqXRxRUREeL7ccBib6rJElNI6w2gKgtPp3N3g3sTt/ctFwVZSK7oVT8wWPGwLYjz1clwmwu3YcTkylqk/CkE9SYkZS1QwyDHZo3H3/oivMXMH1AQMjhYj+GKyLrP2fOoq9fkbuUWeABxCgrSMelwmMKFhPohgL4cKWfOaHcdhvCqC08MbxJhQ6xX79db5fFor2LYTlmXF5fLSBWWMC87nE+pecLSKWhs2ikjk4b4ADrAzZatuzNHb9ggnkPI9HELCdkq9UmiK69iL+h6FNKOGR/d4oDmEGjwM/tJSc5gyNkODnM2hwTszw0GdAQzTWuql5QFMFekYZw59pGv1V8DCUEa9IsqMBZlkq0zgWMGJnwkMsNqBROtyo6Mvv7+MeZrRmLMgg5LKRAdYVUNZLD57/0TtOpYD2liwAb2rsHqpNHm1VBlXJEEtgrSObAaD+q88JF+9z14ASMX/99A+8ku6h/L+qdeKf/xmpIt6U1nmgH0/cL0dFj7RcESw3KLigIIUFIioBwDw0l8FCt6Zd8LqGtomwV5tlGKklUpi8gpM29htfk+B8ekp4R+/7BARLASr9SSQNKxrADfGfhRLzNfcs55wat6JNNmDDEE0EL7DJ0o/EzngKO3Ou9LnmFyvzIPlMZsT7ixCING8mgYFQbXpHvLG19KAyNaaPaWI5euaZKoKTbDfDtTSkBZNRIUA9SjgYEK3ibXHMIOFAAAgAElEQVTDZrRsXg0O4JgMSWklTbBOlrU1NDQs24a4aoWPIzFpgqc3D53DgZrG4VtzpQMtMQWBQlQrN5j3xtypAoDDolU4/WBG42XQ1tItGIbuFYHSqyeAZl4L9MPT7SRz2zZ2Pg0jYeoaXw/lEjRMhDbRQTfpa+Ye69ImoeGNBvzEuFXFjAwVTByjKgzf0dYETbWb5nz03AtmSDHWWIFVDITpPrphQoyoudj6qBWaUjAgxuBSUC0pMxh5Vq1abgkCainmzTBiPVi+iQUjqyXVhSkk0+OQfWsPwUl9K4sB04RQFDSHuIKQVVdQxOm06Vo5bwmsZJeUEAtSsaQTgIwCD2MtRj0/lIeOS0NVy6qtDz7sCra2lBCXpXcv9tHWKtgvGWUBtocNL+8uQGtYtgWnJVjPDYBjNMK8w8C7K1NCyxoeDSFBpKGUrCHNZYOUitvlA46SVVikFSkm3G4XBejMSOuCY7+iFiUQPD99HYyG43bBceQeQtzOj+qlKxpObCY0EAJQWL1krCXpenaBgKDlyJL0PBFj3c66f8hBFEAxIklEDA0hWVdeA6fsjTTNkhPo+c2l2DnQOY3nB1QR5HwgmkzR0vcpYdkOjhLZQUOCzNq0z0jW4ArfdLqfo9aks86ClFpTwzCePN3utqIm0ZN5U/yIdvtvbAJ9IKOAd1lBvqlsTyvQhIxyXicU7BuwQwGZ/rR5nLCQf/9uDP2uDloc/ABwKnEDMwTjurH7abk8Os6Z73+nyl89uo+HZkAh473+2UnETpfXJzMA5YBcS9pzx55sNorPqoMAF1+E4RkQAYr9zFBWg8jaKf2oZKBBwwSBgWRAoN6twZgXYORjl6JhBwX5gvMasEXCu6t6pRNp9YhPo+ddBTI2VFKvNQTmBXQRT1gMlOQJS7KlUJD9fbfmk9LXipqGlyNPTSbJQFHT/MRwwi0f3ZgC1HtOLJjEHxiajk1Nx7rb9bp6hHo0vn5eccsZn11yZz6eX7XvB+mUFT2ZvmvTZoRtmmfj6xmDoJr35jAPTqy5WN4BUHOd6JYFlCK8vbrSTANsqNEtBfFyRRP42kWwWCXEvNnH4c1FCcPWbdENV6v2y1g29MMqgsvtpg+Z1KpplplOHFXZR7NYqxKBqWQJlrBmT2iHljji4ekBIcUeF/Rkxq9941M4W2apBWW/AZwgFAHWzVnybs8ZwJGHsPFnNIvj6fFhlIdCjEdBgZ335GimrN31D2K0UkDUQOzkVzyFf7QKwIWMgg9FngJByYc9ozETMgEw9k6I9TZSINFEjMVXhWaLDq4ElYEQCFrQWxGIEMRzeFy4Kw03EZTkLACtahzYAVewrqJ+5Ju4sHZQMFl7gFmeXZr3vwcJlQk4+50LJ7gF2bGhhl2qtRbw6q4AO22YO1raXIqGilJKCMY8G1NCaID3s/BkTAEgzsAILatPpOGvBgV6HBnluIFEEM1zcLu94HK9gQCspxNO2wm36wuOXPDw+EbbHOw7iCISOUhGB75KXR/AaQGaILLmaoW4goNyQ/j0MQeEpHuNDdyqoBj5BQ4MY0yjKMYBoykZFhc2pN2kbzdl62wV67phTQta21GsOyxbzoYvhntBBQSnVm+1mdXIvdwdZHkTUZmexckq+l4gkzOqHIh5kjVjX0HMBr8DKaKlsMsJYVFiux4i80TEWsZetb5YBFOc5m0VC2qp4h11rM1CYtWAM8d051lR1/bIyev7VYzGHzTAKqfh1YDbTDLm1F9uFNl1eg7W5K3uHZ/7+2L73LOCRh4aYHk6No47EPJV/eND0LNmRk6ZiiH2YmE68mfwpEZlNZ1G1o0q0DBK/DHuMNid8tf/ebp2AjqIizRysheWHsJJpmWrTMbP9JACaAVMj+7RnZxh1hwVMer9BhhtpIeQ9AlUTgGvk3TEZDHDFfP4vs9ThwJdBE6TYFtbQ+HArQou2XrnEIGDAtmjKn/Q8XLBQwTiGvF+N1Z3OytkYKAJLHxDaFaiqQWAMgr3Sb09n73s0FYkrzaFDZGh3rMCNxRt7kTGHNpcV0v+jbbdqjWFZFunBiA2s6Yv1x1lv5plrJt72RbELSh7GwSB2KzAqmEUs/b0mciSoASSdwgHoAskaydOBLSKWg7kG5kCBs5Pb1Fzwcvze1Cw7GeLicUYlNq+eiv6okRqRIDETopEHNUrIKJN2CCAaGKdkCrPPTdwtnI7qEu7tobbdTfSGhg1ekQ+diRzoYorR9aMfnfzDutff24C5HyoEmsNcVkQlgX52EEQ3MySjSnith+91Etaw3p+BKSiHDsAwnFULQtmXfbt4Y2SnbVsHZpF+w3VhuV8Qkwrjv2G2iogpK2mof09tqTW85pWTS4ummxYilZhEQjM2khN+QUsaRDu0tR1IGiNfT8wi8X3QahVG+6lhxVHqci54PR4Vou1FjRh3DWu6gdxepnAs+Nj3jMnVZvTv7xvkIasvK+DE6fVVnslRbGQIQHAGu3K1A9dEwVs+Thw2laIQD1T4pU1NE5oH7KCOj90zfMS/IxYLxgPiRFHEAVzDWuOC3ECRzLLn62r8QAYIQRsxk7LIaA1LduutYFiRDAgJea17ILdTE7CSLAUslAQKydBMH6Xkg+r+nJYb0C3KpU/pEGigo7tdO7WdEjGukyMmLzTcOiWEQiINEJXJBqXD2HFGkPXTiFG1FqQvZSVX/ElQAWElKyAwfZasz5DI+FyKGclqQuIS0JrDWk99e3GxsVERL1yyMu4FQQyUA/0ZpCe8CoC9JBL7aDZtwQ7EMLwImgyqjcflK6CiJR2YOQq+YPeP7fnX3zllJBXqI3qJOXT0TUfSbzjK2JgKpis1DJ4LXuutXzkJh8d0hgC0L2iThRWzcou1T0cXuFogyQCYF6o+QY2/nndX992dhrQ9BlLS8frto8ODNzqZyFMuZ7TfcT+HN4SN65pao3gv6siuJXagZdAPRVE6P2iHG8BI4/KFCMImr/Zxd8sV2xEZiO+mjfbf+LoxCvP9LuHSFfsBdQrV2KIKK31ZNOcKxwml0ojLEMaYlHwM9I2+siYcDOufCefu18gnbdSzAuJ6cI26wQNdVdoKCyyBTagXi6Mx9GxPz49IVdF6kqfrdZuM86JEBaEkMC9Xp4sTiZwUdbH71fulox9JZiiEcF2Uq6PL9+9w7HvWJfBJSE1Q5qTKQnWbUFMGygsYBQQ629CP5RklmDo1hcgIJa7yeHAqOXAfnkGyFpmt4av/8g3UGvF87t3iCGCGUajnobyc3zevUTolSB3PASAboimFPdVKogW3QhViXlCM1rjUkHGjktNPUFhPSlt+X4FE6EcBbREVQ5ghLTguF2Na0FbdNccUEvF9vAGFBnHflPgpwSiYGYcuSr1fyuI6wPidsLx/H3ldbF8myUyKhGW7QEiOwQZaBra4TWiloyYVq2oyS8KXmrBtq44Dk329fAOhwQqDYG0Wqg2d9H6hvYUWU9SHkqF+pHV2q51W7E9PIBFUFrDm6+91Vhurdr8i8Y3/BrrumiLAADEjPNpQ5WmQKUVVTZ+2EkF+bqkrugJwLaq587vxTwnv6rCWdYVS0poIkhbAowjQ/lOhtejQRXiskTLTFfyNQctvaSxazQVRk28g6wgEYNjgvWURAgRRAo6vVkl+v0EUptW15n1kpYN2+mMmqfGcC5dmTuvgApG7pw+nqDYGXBJw2qtVkSrrOulguMU3Clc964SgFYz3j1/QAgBIQTs+46npzeabC5QENbbyjr4V5bWBkInvOvCffZEGED1sc8akFlbPZRdPaE1o7WCEJTNuXXIOwEUsvLOWuy82z6tmn8TojNZN/TmCTMXCUw+eKXQ9KdqLJefBiyaEQhO+9lns1fMWNxew+3m6SHbM3ccO2M15muK3P1K54/IPM7//17dq2Eho2o/w61eGp/zvxeY4vL33Ns1Di5oniFHA11BT+9zfwugUVEir/4nGydIcy8sCtlDROOi6PvTE10B6gRv8DkmmEE4QFeBWv0N+j77mNoYqogm3vbfGbZwpewpjx1z+LgxfiDb8MRqJOfa+sMLCdZoOluUMLRA8xi/uCkQWYP+u+RiSdp0N29kXpgmgiUtSqRa7+njw1xRRfeAC6zXr80oF0QwtejtBvyHW4ZIQLJUMt8PzuPiCbdMQPSkPrjb0BGbIW8KyXpI1LE5fDV9kHL/tgv+Hvu3J2SrGGkQKx/VEmJAEyu7ajKFFTgghFWp6ClORutQZi7gAa9SUabIPulBad45O+sdIzAht6ITSYRPnk645aaVKqw9XJb1pM9hVQ2+GD1T/9XL82vS9gjAMpDN1Zm2J5N5jkoF6+pNxyxkAPMQbU/qnjw7I2k1S7EhLCu4JTATNiZNLBWtlGo165jdfQ917S0nmWjbA2q+Ia4rIMDqG8/i3u7ZSnEFJVM4xEDQ/GxXSDEEpKb9iDbrTkrmWbL2e11A6TUxBGoPGYwdI0B/f2Bs4NgPVMlWcks49hsiaX6TeoS8TFC/qWFEzVkiL9WuBYwABIAMgLv1IaKSgkLEyqFzJGzbqpZL1T4ibNYwoN6YGAIe3j7Bw5CPTw/WUbuhlKN7a/qe8WcXY2tkxun8oCEaYhz71ew2YDAuDs+Og+IQggm+igDPdRqWNaBAR5si6r8CBxzHDbfrRZtX5oK3b95qyKu1XrU1xPM9TlLLUPDZZ5/h8fFJvW0149NPf0SFaFVvh0TLbTDPYa2Doh9NrTcKCS/PX2A5bVjXgMvLFW+e3qJJRS7Z+GCaWfYmYGZz2ebFL8zEI1+jC0wHFQaGW8Z+ecZx7Git4emTb6LVjOvLFwACYlqxPrxVzFNNfoRl7FEeDf30/nq2vOeSh8k6maN5YnzePlZlQ2Z1DsFt1yUPqcwiZrqGe0aYQZw6SPMwwMidkj5WuyFARsZmia89odbv8FWR9pWXr2e1pJFmD+b5Aq9u38cWpucRmi5k8lhTgzxEhq+UKjugImhyqD6bW9qExcCBV7bAf7Zt0WSULbvNLCJ93vwezIy9VuxZdUP/jO2xQH4e3FujipQwwhKmp7uiBXqSQZ9DopHDEewa+mVL1I6AVLuZ62HfzyJ42bVp6WkhpKBe0OejIpA2xnDcG0jDsVl0fNq2Y+YpsuojG2MWAJaPOTZtX5YOBkWAGElBjgMR0pwcHahM6+hJ0VrZec3u2R7Xna/vcxUJ1tK7aSJPry4jjVNLVaKZ7uL56lDvCXH6QpqysOVQV5eWDF/3A7k1LDEq+iP0ahC/gVtaVQRsSZRDSOsWmDeWXoTGw/oOsAPTiuC8CpaNsR/AaSWcUtZy5Y2QbgEfXsRikGTCiCEGJmYeBxfAcydaODCJzr+gQEkIiCla3sX96ffywlq1Z0wIQNwCOsoUL1AEpDWkZTQOA9DhV7MwV1i2Xjo51sPKL2G8H7ViOb2uJvKW99PuAyxcRqZQjeQqLf1AucRQgOVJd4JlOSHvFxQzO3q55uRJ8HJDF7rTbbsyzyXjdrliTxs+efuI/PKMa23YzmecT9s9X4cJhuv1itKAGAgPD494fnlRuv0Q8fS4ARMtuUEGvLxcUWrB27dvIQK8PH+ACLCtK57Omo/j6xCYcL0d+PDlB2znE5Yl4f3nH0AgnB9OOC0RZR/5QP1OappoblOruFxe0KThtD0gxQiSfZxS0FDEcAUj+OKLH2iHXBAeHx5tfVsH4g4wXEC6sSEieHm+4OmTtxrbtlLbjulc0tr1mgioNaPTNgvLFQ9hVMUAENZ+RD3x1AS89pWyi5pAhFRQMAIr83YKNJySFupl3L1UF9BQrHiOjM2IwGEcujdzlkEmr4itZ9ahuWpFCLVon62YEmqt2I8b0vaEGBIq2vDsGVjonlIZd0QvzdbWHVIraq0IKfW8Ll8PctnXZaLYfjXZ4W9PZZ0uP5kYreZeXdi9RcZ+3R/Z8mXQRk5RT8wHOlgqtSB6o0OjRNBuzL72+Ce+7DZw3RV4sHa6aOqPZPu3dI/a/C40ERPA8zV3D4yfYwLuGtHB/j1n9gUHIfb5MH3ef0e466aBSNa5t6uL8dCBlZ30essIKYIXzd8gETQGSp5klV3Xz4WX67r6vPNI+P805s+TZp3wUKAGe2LNTco+eD3IQ3EzY0sBR7G6sgZca1X9PbMoOyiE5W0IQGDEoDM4A7VmY/MeX70Kdd6ydzOl+ogdfPiewH2kYh4MEWFblGm545f5I2PYuk4iAInWIQPo+RTBZrLmG9Byz7SlTq3dQMZr2zeVUxyba9BdnO7abk3QzJ1NIghBY72ejJqS9YcRTfBrIii3D0hpg8dJiWPnnSDWg1urzjB1krHpoYUgoaDWHZEE61pwfjgDfLKY2wW5CZqo4AusTc3qfp0E69zTxTY5EzAl+ILUVZ1vh3poguYLMIB8XHHJpS88sSZONmkIpOQ9LswkK/Ot6gTu19cEWH8m9PcG/CPUUgFR0rUqXg0DE6o6XyDqOREzJpauDAeoHHKEAHJ4M0kPyxlhqRDW0IPUrImQVqbagAEgZuFOpB4LtJ6Z7xpBwVfT6gzO2nTQ1iGA7kq2ff/Z5RHT0i0AIdJqEeMl6aq+SwQ9fCnGQYhEpGvnJaiea9En3blUSvfZNgNgVRqI0ytQonPW+wLpQektxGttWBN1oYx5fseOAzgaYyT3fdnLZe9XsYMJdwEDCgKC5QoJE6h6bgSNr5Nen6mBQujP1dfEPZ8OgMzj5yyaMAUsTZmWvVRZoOD8bu/6eElDW3nfEaNxk8QEb9aoc+zhCbl7pr4m03b1/Q5XOqRhUGoVqACHVRvyQT22QcsEFKK2MnUNRgfNd/tMLMTbQQsDJJB2g7RoymckEvs6+dxpkr2HxT3p2zwYHSrrfdsE0PT+GjaSml8pC99XlhQMVaaesNtDNjY37t0U0bDg9bjh5aZgurMC/xCQ8lqZfOxjMhZYLWlxccngu+9bTlgxo6fLs/vrfkR/dcWqae4fubdMAOf1z6Zs76+rPFenJQCVsQuwrXpmqKk/v9WGlpvuFxnhoflehBGemV8VwzPhXgrfI2sQrRht0tu5xFfl3j5a5oA1BdxywaU4QiQN1/g2mOaie3bEzuk0Xw6URNRbIkxIcE/5NJGzOLIfGPIVYKhAUvp9JgtQvyHGQQbv2jNer3+OvmgQ2KHUxMomylmlv/CsdD1AXvLmxwgmoPrIRRMwm0VvlSOSxoFpmiSTWasoyGaHOHRCnj5wKWjt0OoWAuBZv7ZhYhBU1nsSKz9FoIDW1DpiDjjqgbRFSN5wvewI6w0iAZcrsC4NSzrjVhr4lHE+WeXMcQFVQJMWUwdGYONPCYs2Xuv5Llpmm2/PiMuGEN90gbzfLvjw7ksgBKSF0bL07sAPpw3bp99EbQIwo+7PqPsVgJhVY3H/oImCKnOlv09pA8UNMTCul2d8+eUXCFE9NLVaNU4tePP4iNPjW3VR1gwpu66dEWZBMHIputtcETrCClAAM/D8/kscx4EYvQqKkI+CLSU8vvkElQC0gv22I22nyVIyXg3j9PBqAdUzfq15i5qya1NSq/GRCKR7c7rQEbdYdH+JgTLtSty0TNQODPVW5tJLrPvuFR+tC/IGb/52r/7vwYfCDwVbpQnSfCgnSTG7ZTXz38NfHvLUqzMRmgGAO7ZlDGJBV2AyjQH2zDTlxQwBwX2kYxeNpxH/3/5o08S8floA1vpgJNa6IKHACJQQyAClew76ntKrOVMkh4C0bNaPahC8udT3LH9pFYIKsiaH7kbWzyiYFefwGe4//aRVXIAwyAnZqutmbTZujN6HZqrk8bnUkLHm5xAlRFlVgLc5X2IC/zJ2lbPV6tg9aXYYC+5+8NC0P0/3NtY6gI5tAOJo3pJ6Dx7M4merMHRg5WFtgRIKxsA4yqucuR8CUBxcTE6ZoUNc+fn47PvV5mx+SdN7v31Y8eXLjteN+GbvSP/OrKvt1ZkTfNhyD1iajOu5AfKxlyZxJ6RYcT20USdEwyGQQTzmoKafCRr3E7sOYcYUQ7MzQSni7RQOph902UYMbZfRxl7rewMOmu3+Bub6vMxnlnRusvgus31JDlrsKgSgNYS4AjGi3XbMXaZfz5eCL69SGr8nUWK3Dn7n7/N9CKlPidzvIf8/UiBIEbO2tV08Qb0PmvdulQG2ArVkjXGHpOWuGMKWASuxS6gl60HmCKkGJoImGe75gEjVdvBVsJ2BPR/It0MrQ0RACUgxIfBqlr6BG1HSKB1OgXDWKgwO2CJjv1YcVbBuST09wUBTJYR1wYf3FZSB7aHithdUjsAi2J4EtRD2g8EBWBaACiBGR96rI9yK7MJ27IYmDSEGS159ATPjcmv48HIFSLvpPjw+4vL+AmkZYWE0Etyu7xGC8kCgNcS0KM+El+GZBc9ipDWW8yDGE4OyYz8a3n946Sy2D9uKL7+89CTHXA6k42JNFjXEVM0lzWIo10m7jMdESNAqgZomIeZacLteUUpGWp9Qc0bed8vobki3FwCEnA/lBekWtlNnOxioY3M2QHiAD59LL5VMS0JIEYEYq2V/Ri/LlFGp4/lGgZSjIAYtG2dmLBHgwP2eswIiK9qLHODsqEp/LYgc4G5yPQc6XoImSQerwQsxqhUUuPPwvNbibVJMPgIy6aWgq2KQF+jntWKCEFsCB5/LSTyIMfhOHDA9t4Xs5650MTxXpHvV58zDEjCPQJ//7oKfHkame1v5OUTQgiUVE6nn8CjIHBDZWiucHrpiBWAJ9AZsbzfsOWOJWuUXQtSunl21TyBDPD/Cw4K+jgKZidHu7GhSa40sx01ERRNpIr9fx0uJRWR6YhrrQmx5SFNSqxFVKd8L4ApkTuQWA6IdmPZZpb5XXGl3oqqu+dyL4SDTN4H0zw/P0QggzLjYc9VaB2Njj0priDHhDMJ+3O6U6A/T4D5E317dc0CCNUW0JshGmTCDG2Ws7qMa+6W9OizT48t46244cwMAz2FphN6YlDGqgpi8vPfVTWSsxXhL+bP0uQSJqLNYu2qfRysYYCc3QQqEt0/m8Wuq455vBv/J2FSNYAxkeR2VwM3n0ijni8CZgYYB50bMALg+mGZo5e4ZJwBVocmmi1XsaSPnKexLRtthXuaajxEx8IeeFsDtyhkAKv/KyB/pYyAHqNQjJzMY6fjN1iyQ8b50Uh4mpKATR5bB06SCnMGP1PJgnxyLFYsAxM0Ec4M0T8rzA8/WpVMReUoJ2xpRcgVHRq2K6j95E1AKYz803OHxrk4uT9yzhjixJttAGSaFTigNeCkvuLwTnM8rnt4wWtuxygNuqHjeb6BIWNYNl1zQloztFFB5RxbGFle0o0CyGy2amEWm1MTcyj4XM7zvFQtNEIIYE23EfhzIRwYoIIIQrGw0BK0WQgioOYNqtsQ0BgIb6ZWxyIpVUdgNld4/mcysgBTse+73CcZWCYKGjYJS/pd808ZTGG5wDs4wCpSSO1LWrtGAdjC9ggnYb1nDbClhWc445IqaM9aopdr79QO8GycxmQtxQGLi0AWlu7fJDp73JRnAREnBSs5Y1lVBkrU8iPZ9bVc/iHyoqjIvrSLYmjXrIr12/osKsu7UPTmuNVXUNjbPwXAZ3YWXLcE4ePdWgUJn8/+Q+yW0gurIGRDBugo4DnVPLhBKtiRiDWHmklHMxZ1WQXAB5aNxDpzJ8+TJejyV6o5kQ5szm9y76hsbjFtkwUr9xYySviY+aH/eEOF9QthZcJuAOSGtCR5SCmJdmi1EKaJeFj/faT0hbuc+z8r34/keouA7cA8P+nkbwm7aUzKBPl+byYLrIVNoVdEMQcTOPGzvd69TqyYLrJy7Wv4YdM+SJU73ahOQueQnb4/fQGRIcg4dLHb55trEZYyvjb/tpCAzTb2Vf/Tn1IVQj4iMz7VaECj0pAv3yIiwemzvTNqx3wnznh8fu1MqREgp4OF0Qq0VX757BsWJJE83zKyl+pzLq2f1j3tIRJXwGJdM4yEClqCFAMeYkT62OQH2PozksNG9of78w8DRMJR677s3ZJoDBwGedMsGJJdAyM3oHiBgVMvTxOSt+Mry3b3fZ8hlI0Z41sOtDuzBKkMYDQGjxYmvoY7bWqwYp1VPJfVhEJmONk88Xk3W9PIlJFIOGc8xGnNqmNPlpct/29v+nL6udqR6cjGg+b/GjihYFxuglQqFfjETDmTU12AlSQnBUCdMCAEMTZ5zfoDWCrzmnywnodWGnBtKEWxJmSOZC7I0CCl5Wm0BxJZvgaCPkgBOqkiO24EUGYxNO7+S4N31Ayo1vPkkQmRHbowUz0BaUPb3CFlAkZDzC0IlVIm4HRkJCS024Mw40Yp8OzTjWAAYoZZIQysZINZuveEeRorAQlLVOBkiOCSAa9/w7sJutSEXAdWG9byoNewtzBlAVeuGQ4LUgiYHnPyptaIbNQKcVoSmXppQCSAt3XXh5MJMRJDSApKG/fqiHAYhQLuUrmgto9UdTE3R/HJWbgxTHlIPhBDBlYByQzClKyLWP4EQScNUKS3g4wX5lu/Am4cuAPT8Ad83ANQ97TvbE47tHoBbuXYYpfU8B1dMbin12q7uBRreATJpMoMNFwju0amtWZkulODOtEhXLO7hKEVp7EPrMfJaG8Ka0GLUuQNA5gF4OD8AMpIuCYJKpEnN24bHN5+Ag1Y4CYBtOwObzZfxmEziCswB2/mpixdnUl1O59GEDBYSqrf+DJ6sd3p8o+/Z/aQqT8j68AhvaAmb/1KO8W+9GzhELOfHLr56ngmAuJ6wcOwgQD0DFfXI/TpNBmBIywZnJdUxOVeOSSofzysQBoyqAP31iMu78BsEYyM0pXvRxib2Pfh+q70ST8jzdHQMc74HfP/Z3/eJ7dIR4ciJcWShRobm5Nyza4gBE5qu2UOrkwtkhAq8H84EFpz9GQCaljZLq0CtCBQHOHNPDGsGp9kJ/TYiMOoIU9RBu5q75pFp5Oqd0LvuORtY464c+3O4ESKN1SIAACAASURBVDGreIIp7/vpm6Zl/ugAHPa7uRonyPCkuOzzZ5rzOmT6jMsPXUrNX3M4VQxDkvEANYwQjW9XwZx0q+bAnqv26/Jkf5vrDjpoVOK45wQ2xvGMMzJkF3Xj/77IAqagxI/GWdLB+fS8BAt/k9v2Cr7KBI6IWfME0b6K4uYFgJMnDuddm+5jFu0wGKfF6GL71XLPTCONgEhQBRSoQRprf4PWEJmwxAUpLr00rtfYREGEH9YBTAAYHb1OgNZHLzqgaJS4EORjR7UOpA0VgSuWkyAXS5YlAUnDElcFFhxBlNFCxvOxIzZg4YSUVjQhSI3Ity9RS8P5YcPTpl1O9xpxOSooHXi5ER6Ygbiiyq6eoSrYn4HlDLxlwuV6A8IDOAUgRg23SAAkAST6PhGQNgUrraJbpq0iLqv2B3GypRARQoaHvTloSWCpYhT5Wu8d0gbvcDsTMoECKFr5FhEgSYWKmBYmHkm45AlvmJD12J5Eyr0gYmWm3ljOvBghDTcbh2TradwcpKyWdCtopaLZCXIBK5ZdzyEhpBWpNchC2jn28MMhVrLsicS2m2iABIBcEkzKx2v2ZaK71+vdOett/lSx952qf3tkpZ8Ai+X6f6z70ik0HKiQw3s7MSrQY1fcw+qhPl8g1h5Kk3RY1lNXNiDgyFnPrinAuKygmPSAN01CdOLAfnhrsdwvr5bhDmR8fK5E70jK3JI3b1+p1VpAtB6GGcmZ+rzuPerH2rw6sKoutbrIcj76yk1zpyEmX1XPXGD/juje8STQThk/VrPLE+IEREv4hBpM5diV+TalztvRK3lodC7vLm+Y4myiLRhIS/lrk4mDRc+r5JsmNocE73HUJamjWCIofYGV/LuV6aRvth/ROU4wTiNFq7Sp8PCge5I7u4QDhhmUEPS86+ShN53zcc3jM14YB2cgQEjAYVGjxOZXRMvhFczc53dMOEpz1T4yDb62/vNxaDNGwpTsLUCIAZEZtyP30HLfW8CrtR/36T9+REf6NBF0fA48OtQj9FwT+Dz80NfQlr5X1NCEVQJpigP6TrH5mZJg/D6l6h58OG/mia1DDps48UivO7/86d1D5GCoo58OVWyMc58kr4UOarj6ms+5MH6FZiF5ryDyeWrT5/qAOvCZ1+l+xsTGPIePmn+wh6V9M42kbu+i4/93OUqjmipe9xuEBGlbrTmRDl7xHyMuJ3Xz3WHNcdDc5ToT+Vja4fRptdxKPlCuNzARnp4iWBqaELIQ4rpg2wiXdwTEBjAQQ0JcHlHpBpGMl6vgcqt4TEA8nVGNfTZzwU4VyxoQ0fByIRxMOMqOnDNSXtCugv1MOHPCh/cZ+wnYNp3ZKgUoBR/eA2mt+MbXIvZddx4FhkRlo2VRLN1IoK3dFxNsDsrWackAGHV4ShGEYH1RgHSKOG0JAYLbTYUVp8GdMM7hnbjom9Nd1/DwBzGIC5bzAiJGSgkgxrIt3UshAlBcEOLD8Dz4PbySRLSJkyrhBsioLKIQweGqTLEcoeyyymIrBm6YI4QXxC2B04JyHKilIHIap9EUSe+N0ze/53Co9aZYzJKjrdkex2gJYoRSKpbA8IREMfe2J432ubTD36A5NRrhuc/lcEWuoQWx/aoKujblpFGA00BLQDdLCL3CSX/dNFfElGMHmpbVL9DnaQZymJzqut0lNEJgSp/62dHn5zEnbOG9yZJu0izB0xPNPMwFxEVLRkOw8KvfyIAHHGSi9eTMeSzLuloZcACR5pfBwJxHvXvOh3s1OvjTC9WmjRJDIBBrBVUfh+9GkVFW3hVzs+S5gGYNPENaTE55RQfQ+1eBQKwewQoNYRRL1gsxQEpGqw3VrWAOPffCgZjiAL4DAz0M5IDD58kTdu2zLv1076nSc6+G7vMACtKNEBE3yByoDCVBGGEosvc6mZpIr/SrtRnjsJ9f2z22B7WNR1EF5rlrgIacoX22XJb5vZrx7gi0esx1c8fq0xbq4+0YaeiLx/MJAHDb9yHb7GIeLikOhCaFOL9o+pX/+s5rggFGZPq8KsL70AVNP3/spcCE+nF0UM005JW//PgxAGGgFPPgcDBRx2CqCjomMDCHmIYk1p+df6S6pwkTsDUwOwOP5jJ1mhfxsdG4j99FE+i1T4+PpfTnfJ2LM70mVdSm6/szwe5TZ09Jf1lepIE+l6muiTzNyC8Z9/2GYLwDkNbjQseRse871mVBJ2EjdDHjyIgAI9YaCzncsBPW44jr5Yrn52fEJeDTr+vvNTFpx37JuOyMVjX32ZvJaT+ODxCKuO4FXAooALVUEEW87B+wlx0hMtpO4KNgF8F+NB3kEpApI6SAXAnvvriATAjkGwG14XIT8EpYHxISE469KH18OKG0KxLr4QW0rl1yQZECSqRKyJ63GR+JPztDK2lKriCuWKCWTAgFz6WC/9/WznY9chzH0i/4ISnCdmZ19d7/5e2fnemuStsRkkgC+wOkJGdVdc/MbjzdWc50hEIfJHAAHBw0YQ43X3TqZauvK/765I8/OPRe+s4TydTW2NfdEXGIhBjYtx69pECY8Qi9VkZt/DSsHGj27AzxXW59BRpG0XaoGqp5t4urGvqqaKoErU762j39H9LUe+z7yIDBi/hi4M6OLWQMmjNeXu7I2+thqN9++dXXXqu9nBYuUSsggeV2OzoCMOPldjvS+E2LM+0HS6o7vmWeeocJTDkxp1cMo3VOhI5wMUa/lhR5+f7dpwsbfP/l2wlums+B0g7mVZVaCogcBNwYI/fbHQlCiqmXhTrRNfYhikZvoz5b1X/55W8dAPahmGO9XZ5jKZtHxcFLoRCZ5oW/L7eDzwFQNi/vaCc/hiBobVRrPl8opQ4cvfvk119/RQ1mvLRUSulzZnoXUcyEMadIXAFSDkMu0LMrv/z9731pG8vfPfM4BnX6VHDB1McInLikMQYIug5JoOl+ApcL+Dnq8dGlB2oplKrs1Qid81BVWffWxQkDrWy0sjuHSUfCvmDsDhaOTOQ13BqlXukCiQHC0ARxNKyt+rPnktbu6Wxft/UAb172PjsOA53jdVnLOlqyx/Ev+k7eUeJzm2o9lVxHGUbVSd1G6Uq+3ZEHL02PTOP4umGCYgyE0EthP3msP3XsF3Aw3rHtu5d/Y6SOe3nexa+I5IpAuODui+MbwK9PDMIMCpAP+3h+9gBT/ZyujKmmA1Ce52ID68t4/3Cgvp+946+XCjvv72yv9fvt3EcfCJsOAmkfltcd9shU9GbME8+PG6OdED/OVptnSE3R1rxDyJyLiTYG1PT95/vhS0uuI00HBgPzd5BwZDSN49quz9bvSc+KH0Effe3JeZ8H1+kClEbbul/DWfCpdma8B8g5Am4g3ZJzQRLG1GvTBuTZCavPz9+7gmbvhumLWZvLjg/Sm+ogzvSrDiPV2QhRUQvMszopMSiPD4NspKUiJdNUWV6D63iIkadEfWw0axCESiGFyrzAbXkFjazrDyQZ93jjsRZUjU8N3pmiiZgNTGktYRFsBxEjvACtUddAmnzDPT9nbrcIopC/AxtbKdziRCtPYmyUAj/KxLcsiMImT1K8kXrXidgDrKGW3FDFTNkVFeXvv7qwVFFj00ZOgXwzpjaizdAJs+6mte6MFK8aTsDtqTijdXJsN0opH+lxX/59AbYe/VpvRZXoBMTyxNurE5Jn584MQarWsLa74m+cjnSv9EnErbngnWGsW6WWyjxH0iJo3TDpM11qda7BNNGaYhIxgke+x8rmEOg5BOUEBj0r/RTaHMYphpOQTI8gwcd9myHDjFjvNulhnMXku2esUYwUOwN8bHSRIytztCNfdrfWQhLIUzrS0iHmk6uhSi0bEjPSS0sjayPd8aUgTuaUPttJyyFmdkh2YGDNn2E3CHJ0orihOi2ZWzWJkRxkuDpfA3oO5ox9po6a9mnQnUDco5E4zcSLo+xm59Ajib0uMJysq+9yZgLMfOo412s4HbkP6eTMxgzD5xfEkR1oriU0jJgNJ92Bq/O9RmeXd8rU4g53DBO0Vj2jGiLzyzdmw9+374gE7m/fPTrtgmStle6oXF9onHfpJefjPofgqru95GiAZ6hCxyOXUqwpre4OvI5sTHAbKL5fpbe1j0ncrWf9GHO/WqN1OQYvwfq5tAv4CF0HqJbSj927F8e5iPDy+sK6rtSm3KaFsj0O8rjaKOude+1c8Rw+YTjrL4Hw+N1P7z+OY7CuO9kJLUw5nl2aIbhzvqQzPNC9HEvO6q7ZOUVYO2CI4uChWXfK/X5EGZ01vWTSHXD0WBQTV/hWlW5mfb0bPojUPGl/dPcobkNT9LJOMxdx9EqKHNmbIF5e/eePB017sNAnzfv7h/6H/y73daW9VTr2601iLLebB75cHH1IECIxG62cWS7/cCQnv9B9BDatHcAhxBNEhAA5+gwhP38HCvu1Nnd5vlP2kG6rvhdzpHfcXfglauR5Yrnd8e157t0grqgcggdg3h1Ez5T5NcR+jkGEFKPHuznlA42L+OTRUjZfwCK95ukyMdbcKJoEryVLcAJOl1qRXv8c9VdVJU/KNClRDatQ8Cmopv7eHLwr1pbmPVTaiDlQ1Uebx2pMNKY8UaVSa2GKEzE0PrZCDjDP8P4ADSOaUdKktIcT8YL0Ra9gBEI2YvRZNK0oH81VIXOMSOda3JaZj3VjL65NsT4rdZ2YkrC1jWna+WV56xLCPRLpLc0mAYnKLRspRkyFeVJCymQRJ1cGQ6KBOFAwa5huvQ0xgLR+6wfO7yqYNgxV7o75XE1XAbJDhMvcqEoHOiH4AERt2rUP/Bn7PXKgo60crGn6/YtRmFLognieLYmpF5zUHXGprQN04/H5QQpGssl5O1/N15Gh6f87UsAebY/4Rvp6O3fKzynVYxPZKM10p9ad4OWjfCWW0VG/Hdepx3mMD34lgwpyOBsEWjvNtzXzen7yNvk4avNyGXCl49rPkprIABP1jP87gDuzWrUb/UuYZ9cgUw7jftzlQ6fFeiR1/lYuHzarB/Kz88uP+3BGc5ejy4XQ16OhATC/PJ8j5+ubz8FMOJ7j9dmgIDEyhduX53pVXj7XugMVzybUPhzx5DB9Pd9xKnoCvHGuo3x4kGAv67Of64jmjvt3JQj3P784bDNSnkh5Ps66X8gBfIII2/qktcr9/kpK6QBP/hXx+AZVJ1E7j8r5KbXP8QmhO82QKD3zE3r3n/hXknIm9xbeIeYWelZM8gzlJ/2Tfl179zxXPoVdcNqBFwdo6Rfr+7+TUgeZ3YxbnjoAHw41IJLgaOg9VI06ha6P9hA/3hRG1tGzQP4+t2mf686SejkL62XSc2TJeEBb8TU4z/NA1f58epAxxcCmevBVVDw7EkS43RNbM0oz7veFvVRS7HmVfh9UnQA7KgovNwfLOUZKbS5y2J9/GH6gr8VxvaVUcp4gZOQQ5BPvKp0Wmq3stRygiqbEPPFyy5RSaaWLH6odNnCaZ9zbuZDcPCXnO/brnFKkPLa+R/xftYPB+5wduLQdbUZeErcc2auPcSnNCNrQEIlpcoL/MRrFy6UxTcS4EsybXkJ0UNr6s8kSmFMgx0j6fG4Egc/P58GMH3XRnIUped02Bk9Nhp5qHmPLPSqht/h5/dSZ3p5B8bRhoOrOvu+MOWo1+4O/I6w0NBr7Xvks5hkJCpL9Zljz0e6yVqLO7PUTQ1mWX/lt/2SzysuL8PjsNfhgaBE0GlvtIGUXLPoztC6cGCbYW3RFyADaAtMdzFb2tVJIfMbGY1PMAnNMBINSCtaUwEyagrfZxoy1iLWeQg+BxpPXtwTM7M2QUCn7EwOe+0Yg8HJPIBsQkDBhzVBrkAYKN0RDT0V2t26G2o7EuUdmoxZ5mIaxpTq1w1OA1monvwHSp8G2vQeivSzSLYyoZ0qOKLAj+isLW8RnJuQYOj+jQfUJxIixZCNGn+ngM5dyN6rSDXkfne7h4+XMR6bjNP7utK+VYs4w6jCjgdNBdCd95FjPjo3hIA9QQDjT9Nadl7XD2lo3oHR07yDtBA+j8wMMCdqj6YCknuYPONDsjmKUN4YxvLracPlZxnWPv/2U1776kavju76+1nm7x/iSMz6Jj+d9PI84+Ag/ZzlORHP52vFYDiBCvye9hdVGl9Pp2a7gIUigbJ9YK6Rp7odXzqv9Kc385ZxO3ZfDCV1+PfgvX8iX/fyHnHY4ND6uvI7ecSMcv2/aM2tXAuq4dZfvHERhvjxvf6NqQwloXX3C8mq0NEp02oniXaa/g6JaNueCaHMOTc+utuLfUb7ouGjXubTeBbkeZP0mdCfh2S3tatFnB9Afr+lsRf/6+2vZxI81OIe+XocY4MjiVDMmcTAxuETS92lPiH1d1xfUauogYZyC9vMdOkz3OZFi5Fk8mzSPPSOX7h1fdU581su5jjUmrkskZe9lo7NdWHEuzBHC+GPq2l/DzvgNW6bcyaZyfr+etsnMTsKs9dKndYkMc0LvyAD9/EAOAD/8NV4yVTWqCxyTYqDWemSJRnbKza2PXlEbhPEulkbPyI2YzVEWuWdG3ea77awqNPPExCjFjEF+x+y0S7b0fJhu66v6NQ/yuSm0dALdJNac9ErxNFnwGv+6N1LMCJFaq7eL9vTisf9M+wA5r6PHEBEarfgEXE+LuyZCLSuQyEkosfDcQH8E2v+C7dNTON9eE1N1r7eXQJobNxIaI5/bkzglLDuLfMk3Vn2wbzvaIj9+cPAdMEOywX6y0y8ZfR/oZt1Z9LVr1Rd5zJXn5gAjBeXH54q1DAX2DAQliPHtJZDniY/nxmf65O3+d5crFkUko0T2/TdSDrRNeP9QwuvmRFsTUo68xIViUPd374DKOLM6KkL1OSTNU81jUJgbLh8s550KoMVT9nmaiH3Ink+9XQBP09V9p0ogD+GqVmjlyVCVFQlo3dFOhlOtXSNFCdPd0/khOAE1pUOrw0IHok0pdadWJ9LF6EY2BEE7s+NwLt0CHdH1cI19o/mPl+j+IB4eijY/ATL+sBGMc+Oe23p8x+ikGMbIGNjii5HqoONc73ae32GQvV3baF0zZu5pdh9ySO92o1/PoEZeHf0BPDh92/Wcj7+P7NfFEJzvuL4uhuzPAMWX7/750z/97QCHPx/n+s/y9e8d/Ph5D5LoBTD+9FXHHe8t7LX0uUHSLfqVE9Wf+Yk9T4Bndg6mG9L4Zf30LF5rpGnhfnthffygtj5BNUReX+4OOKpeHOqYzyNgjcdjY6/OfbvdJiA4yVoHoHYwPfSFzJS6b2gthBTxLp7xJAcgcinyKU00reheOjjuALKBqtvSIEKtld+fPqztPkfinPEuC+uZVjve29oZsR+Z3BDOY5uxb2ufh+b3wo7uqH6ePaI3G2NFnJ8zHAl8JVoGcY5Wa4o2ZVkye61+Lm08Rz/+2FWqyrqvlOobcNAQrB9b1c8h9kxJqZUYPJM+siEDqHjiwDM8akbpPK9mHUD0MkrTr9f6FU+6Joo1b2/X7jdcPdUOlmZr5qKg1QHgAVLtzHBeVgbS52SV4ppJPmyz2x1wpZNL4LGX3ZWzD8R/sW0GtZVun11hHYS9VvLuGY6tNFrZIUT/rZpzRnOi1mFPbTxmMHh/VvbSs2pd3wXzcuK2+3fU6j6haeW5O89wlC4Fden7vta+BEXSS5bVReeawZLD0WyAQTUlZ6WJkaL4qHGbfBS50afMZpAuEhQ7epIYsVoJ1tvjYieaoaTUN0UwQrDOaPdjNJQUJmIsEBJBJ1YtyKQ8PxSaoRnetXILkSwzcfLFWwHaBsEIOVN18xsWA8+6sSTDkrK1QC0B6kWpz33ZF6b2H14VQjKmOaBWqWreEls8Usk33zw1G5oLv94y0RYq8I/3d3IUlujTl+MiUCOQXPa8BD62jVKgriCTkmOg7uIko1d4lp217SzARCNII8aJpEtv5fOaoldaDmUZRCLHzA0GOc0N1ECwWl0hU4N5eqyPqpe0uIu0zCGEJwIqhNi5DNazVdpc2Kqn5bTpoYUxBi/WPpV4mW493ez4+rDDnKPovcyk/fe+nHMKmJYucRy85BH8WoCDf3GscRlR4TXaOTfY4EZcgYgwols93zs2+4iSgaPWByd4MQPql++iA6oRNsUs/R4VQkquDaPVy2ch940qOG9FzuoG8GVlynWtXs3l19cf8MbX3/6rX/7xnZeo9CcbeJ7Q9QPH76/n57+4vtVBwmjNdpDzsxO4vsy8TTp3vtNx/JFtktFurEckOkjLB1LsnA3pU3RjSljZKc0QC727LIMae1NSDITpBmpoWTGcpOzzw3LPTECp/2SrG80iy+0baq5w2+p+tI9L6DOi8DWbJdDEibgD5FgH+2YghzyAZw8O6Y/joXQ7G4IrGe8Fez5I0VwRebrjpfWC1sJQpVWzHhAOx9N5UMed9u8cpVczY55mV1aWQdB1wcjYeSih38/SesllpEz7zwaE4Fmk1g1ETIm76fF3GJG88x6a+fC+mGde82WelZxddQN8IhDFtVQO4cn+bEZQ4U1UTtYe2imHlhIcgWnr3L0Ygmv0WOdqiGd+07Twt/nm9u6wAR1zX/dsCMyAdJLMde3b5XPjQyEE5gW+diaegckA1OADREMMPUt2zRS7LVyWO8utT3oe9lHEkwsiECtTSl+zUubXfLtxnM8AylECW23EGJ0u0Vovw/UuoC5V8NbX9xhtNiWOZ3VgBPUW6UOSAAihUasT65eYiCEcmfaxRg24zbM/g5wc/VXJmIVONvWUQkgLcZ4x3f2LBGJ2AqGJx8FmRpw95ajNGUMhjiF8jW3fSDJjIXrJg4SQCGnHpHEDiLCpsFdFxUc6NwvY9uQ2z5SUCFqouhItscQ3Sisky9zv33muv3HLgWcwttoIREeSohB7TFjlq8EVXx8hK9+/QbDIj3ejPAM5G5IaYZ4IKVKfqz/wPfA0yLdG3Tp58DZ18aGdlG6d+R9QGjJFyg9Dm3H/nlALpFSZBB7/EH5vO3IzomUsKY+98jJ10qQEQrw78YYuT3/MGxge2Hpd0hfJIMS1WjBxgpxIRJJ4jS/PPkOmh5tf2jvNXFTuUj7pW+zUisAN0RACOvMXHpTN051pvqHaaLWw97bMMPXj9gyEi6EplnzBfzwbIRtzmrDSunZEZWRV6CRqcFn+Q8Jarqagu8beSXP+84jOekfDJQPgG6p1ozM+ZJc/wUtsp0HA+v0YipqGCxJOC2qNWndckKlA25mXG4aDXjl0EhMn5fbr62qo/u3r377lX73B/vge+frfP8NNw87+OdC/dgHIl38/1sm/OlvBydrhPJHRgXIcLwTG6AB6+p8jA2UXx9y/LSRCMhbzNarNCRMpJqasntkzDidxPW81H9ewrU9qbeQpsRXl4/PJ/TZ9AUjuGM8ODDAfwTGNiNnfJCG5Vg2DyM6R6TvuaQfX7ty0Sy0Ufjx2X8MhsK6FmZWcp2O6+PmwrPNLuvDWAXMHAEoQk/PgtKG1HoHPuPeCuFMEUp57e7iQ0nCSZ2uzP6LevdIaUx8F4UTecIILc2I8IRIloBg5JuZlGWH2CeCO59FBVAdzc3DAdE6+DhiBIVthePbYI/QLKDkyqh3sSTi6yjzV4mXrmCam5c5ZOu4ZP/PW8m40jsf8J3D8z/dGJ23/1fofk+bH0ULPxh1jBMYnTcnTxLTcGPlXJPTONR9CiSQmuY754Ngrqo053L+At2EXl367TC/l06EbNXxNL2cOwHHsmfE1YdzXi73tLiZOM2/LcnT2XEvg4/qW3lqe4q0gDZ5lxTSgxWtHajC9LJ0gCSbD4AdOZciAoASLXkZJDQ0bu648PhJKYw8bujemHJEoBHYCPktFn4FaA/GtscxGLQIBmm6sRfg2QaCgxVNhU8yk8B1hZt9/Y4p3LCxsZkyaeZlnorzDXlENNIlo6DMiLGJ9YpJ0AUoxYbq1boAWcloo2wcvr99pqfLcH4h2ElmnHDyb8rl6y3F8CTzKSubOlBLadpRE6vLp749PYnLOwXxXNETK6pHR9CakBA+tLla3BkoxPszIspHjzi29YlQHWgTsJOIzOBnD7Y5R50fEcaDo/h/To9Xya5jcf7TR+dC5F5eywVg3rbUv/fCtZ1AIPlPChfMaWoqPgx/awTKiZjkMmKTApz5pbacqWO3oPimBSEreqVV098xDz+xlZnJMKOak0x65jezFCUq6Tsph9LuBvjo9GUTu0Qrzs0kZgOSMwujZGN9Y/SMxYxLZtwd1f7I113v5fkusj52QAzllH96lfezAcWMvz+IvHf6fvE4E89MHrg/tX31E/uJd/wY8/Bfe8y+P95fnTQeInfR8fNG5ZkB6CpwjQnNSsd81Ec7o0jiAq7dOezla0gRldZsb3SaNNRJiPr+rG03TStk3auvTrkV5PJ7cJutbJXbj28tIvctHBhhLy5HaH2BWjr0Qum36KqzoHXXldIzmgnWtNaYpukKzmk9x79nUIRw4VtDIRoZjtcJQ3vay0drVudXbTUfE20Gfq8q6o25lPfb9Mdjw8vBOm+Lfre3cb2Mo61nF8nvKJftbu+jeeNYDVFhn3Z5y9aF3utipo9O5aB64eLRpvePQFZDt/N7BKxPOPTi4ZABaMSt0ikrPuvX7J/EMCu0KRbpzlaHedXzC3yPDxf8c8HAEloMVf/DqZBDIxTPj1/t9DDr0TL4c33RyOwjNM9t0mKOGpDEuUNBmSLh0LB62fyzTAfoAC96lKSBx6ryefu+OUsQJABW8IaMDk9FufYDT4+6M8q4dIPAKrtP+jISlYVMjBiWHG7oZ2wN0370rJjXEFGvBa57B0/HN8Km34UlEiUDRlac21uZzuGL2GSyqxW+ojNsjxFdDmqENHivECZIJORjzYuQ0oxVScPXUmCJiG7bvLGmCWHnu/8nUdRi29cmcZuz2ZN8a0yysD1cfJYAoWBidAxCCUbfAFIyUCy6G6mncELz1dgqNJhN77MWAw37umgAAGpJJREFUAmGKxKWRYqCoD8RLcWGvP2h7oRVQMdoOLQqBwI8fYLFhD8EqLL9AuCn6W8Bmr2/HEGifSg1GfYUsjQxYdXJsK18NsD9HR7el9rHpdjHMB6IPPGshPH5jmhZCXvqG6JFFTFhzNj+9FVh61w6IP3tTtr3RaqNWJc3G8+EaDTlOqBjP4pklzDsS4hRZXoBYkNCIYfKzlUZlQ0zIMvHyYkDiY19JWbgFZa3N2+pMKbV6/Xqe2evKp8J9mYghoru3n3tfoYwBqoxZKNINANI3XG8J9RukR3T6U/IFLpuEi9jZUTHIEdVACIqkQG0rSYz59sKsGz9+b3yoz8mQUAlRaAgxLr3j6mgq/fKSy5//8vVXzv2ANn88hv3Fz//qfV/P6//D6198sTuAce5/AhD52vky5itZd3bS9VsOoHnWEv/0do3HPOyBd7OMNvRLRBjO88kpuDwAPQLuDsV987Bs128Qjnqy9Mznsf4GuBrlqOHM/I+R3VPVPiakgzTrLa5cu85GBPw1uj2yNTLIpT0LZa33eSradgf+BA9eghNACanzVxwIhShH11NXsncb0wMxQZ2j2PdYCKP7ZjzBDjousv+jpjn2qTvFXvodzmoQWThB6rUM4r6xBw79s2IV69PY/d7qsTPOIZu9G2/o0FxAhIsX9pF5Zken6fjjqlZ7HBcu5+drKAygQV+P4/P9eoU/6tN8eY3ASgbO7t82srdjnY0ypxR8xPvlvMwYaMs6kHIAE08fcQD54UNGSc/5hoDLRIzAtf858mfXFd+OAO4aJA0V5eMmnvfTvDxoarTs2CLVEkgGWScetbCGjV/uQi6Jsj6JrxGsokQnPbanDyXQhmjgvQT2vRIz/O0lUqtSWiAL6C5sz8B0byAu3qYCJl7n0qDEKDz3gD3FB8LN/oBCzH20sqcTnxtkCpXCFI17+oW17ATdSXHiWVcetfG5Jy8dxMD6YVCEY/iBgVT5MhCq1cBnaeRZuE2JD4zfn5/8bYm85IjtuC7KPBaRA5wS4TYFpppobUdb8mm0NPYGISkvk/C+BndE2iOo4Bt8+1TWDWSLtGLYTckpIQ8nGEUxojaIESH52IswUKb24Xscug1pe6dpRVKkmfYaeTxaX6P58MSRapMeMRp4943qka4UgZiyD5dTrzu6UJMgYYIY0NpY5skZ5cGzKee0SjeeMQHJCLgmzkOVKSavyaqnZaMs7OV3NLnWzcd7JX4TNlupHwFrgZdvC3OqfK4r6ypUGqUWvs0LOS8o1Y2geWo6RNCWD4Le5QffbCEy5rH0WPkwQGNznXbhsGxHJOOHVI9CxMtOAqTsz+K5RiqKboX7m5fvfvxzZ367MU3aNfmche+qn5f9ekSeP5/Jf+X1/wYfrmZELv/9757R9XP/5S+7fOeIGo9ojJF/oBtw//dWC4MbpDZ4RWfXj4MUOcFAv7cjlQ9KlK5kDFA2rAPrsTLUevTZJ8Jqg601Xm54NNuxlITUQYL0NWF/8jz7+urXdmQ14Wi3tj62IUYXZxw1+GZCqUYS195R4ehscYA2uFOjxNLXqZmXaCR44EHEx1PkzrdJtLJStpVHUW5z9PLqZ2VelLp7uTXnwL6b829E2DclddmANrowBMpecQkKpWyuRisYVR3ApJwJaTmuW1tFy3o8t5H5VG8i9Sffs6Jizm87NY9CDzic43aAm2vr+8gE9QyDd1/JeZ/zxOi4Q8RHP7TqgyyFrrEiR1bjKD/IuYgHN8YBYR/4OICDjbElgjX98nxsYIwOvMzhbj9vJwqPlvHRDTOuydvErw0ELqQp/eeroN8obwod4/XuH9GRQY+XhLFdSi0K1o4SpbU+M0sGd4wv6/w8xJ/CFfeDxrmXj53tXiMEwYcTGum2VGoLtKCsarSt8R4jL1MhS1f9E+0llsIeleeH96O3pVK1gnrHiIm3gu0KYVFaEXIxXhNYTKzWaM0oKI9/JpgEmxUy5BdDNxA1dhFCVRbreik9zfKxN2qAb5NQeCIxkGQiULln43OFHBfui/D75wNTR/x/uEfHz52lbcZvnytZEiH5Rvj4XcESe3UwAc0nhpLQBjczat1cqVYbz7aT84JZ8mmweSI2Y9UnbfUuIYOud2JIEzBxG9YCvAv1tcGrwO+CPQz91rBWydEzHCEOI9Y8HYcQp9vRsp2m4JOW+zj6MCcQw0ojGEif4XKmmjsZ7zq/BIWQu3FVBG+V1taYcyDkTDA3KPfbjAKlVfZamVOgqZPLsgilGKLKbQ58tAo0lvSNj2dxEt2L8BKMfUu0R2VeAtsGv/2oRIu0NYDCR9r4TFA/xUmQSVhX5XXqQK/bitp2ojWI0xeNkCOd6X3t3fmd3S5n5CvjHzh327lgRpnAh0wqMZTOiTBigh+/+ZqMQZjuAmEhhsCPz5WKcUuNqg9CWE4OBM4h+uLMz0D/r/7hiJhO5/3T7/8Hrz8DIv+T11+Ckn9zmtdfnYTncBBG/RdnJ5ddntOIaKUjBYEj+zeiU7PL8xy+hcFfsDOi6+vAM9QR1xXtSXozlwo/jnuJ/47yqXxpS/6ynuy6rsZ03360keUxO1vKxbtSwpEa9/Nz0a9+vcPJjYwEJ09HzEX9Gu0o78Bwhg2YSGmmbivalBQT1UC1MqfEY3PhymXKfHxsGMq8ZJ7PnSlOTFPi870wLxmTwMdj5+1tIQbhx+fG/XUhx8CPzycvSyJMEzZGnohn4IOYT0evjW/fbmxr4fnceXm7IQKPzyfT5KM9Hp8bKUVut8xj3Wit8XLLaDP2qszZu5Sez50YI/OcKbsTL+clY6Y8H5UUI9Ps3VXjmUuIaNmh7RSfUkKKQsrBBcPMdZw8mHMgHILgDVDahycLpTlvLXVyZ6vOy4s5drXm8ag7YLMRdAplZHTNJTlCmjkyamOl7U9QH4I7Si5BoBUv/Snu186MFn/Swedtye7b7FjDY8TBl5Z5ue4hDhB6rPd+VKfeVUJKfS7bpXTWOT2qPgj3EIqE8+R65kRNSJsoMinbQ2nFI4C9Kmkx7ln6nowIkac+eRSDZ+bjGYgxc5u83PN6E8pqqECOyseHI84lK6UIxeDp/CInLwrIZ8J2haWyT8Z9hsWEZ4WtVYII6xqIWYlLYKlCioGEobohZCSCakTDTMobPBS9Z/JktKcdyqJfLG4fghQCaHQS79uU2VohZahbZK+Gq7ACc3fkqyPrt5fGtxD5vSg1GsEiJkqUGdIN5RO1Rgtwu8FDoRUg4dkCC2dpKZtnoHZPYb2+BeoeeJZG0shLTFg4UauQIEyYeStiKyu1FHII3KbZ26Wzizh5GhdILm+stRJTOhQ4PVKBo6O+yyN6K3LtsuTpKBvNeWZMCI09yEgIUwjccua5rux90q6LGwnCjIliEVIV1n3jkwJiaAFrhUDk+RnZac7qXl3JcaQk2+fO/TssMfPcnOW/vAhRIhKMx+fO59aYb4FbSojK0ap2bd2TMMTzzzpnFDl1CIzDIUDXSeibZpRRnWxsSA6EnDz60EawjVKFVuHby0QoG9MS2DejlUC6GcaOVQHxTItY9Fr5AM8j7duB4xmVde7BOM/h7L6kff8SDlyOMF7XNOvg/3xN0V5j/NOdfd1K/+3XNe3y84Gv53twCkZkdiF3jrr88b7R7XUeLPTumMGHsA7grqMKuBpGCX1cQAftl4g8xMhkCrJ7iSNCTskzGl1m37RPApfh7LtHsJ8v+OoptGMQDwpiTNQujhZjJsZMGNLH6iJWc/YumYAyxeD1+w50QpqP8sYpzAY6WkOtl2dj6qq6AaFhdT1Esr69ThiBGI2//bIgAvfbTGvw3Lw239R4fzjJ8rMoz65t5e208PZ2I3kNlte35VDNfX2Z3VkqSBp7UDqZMpLn6HO4JJDyxIz4pPIQuPV9GoIwLVPHdl6matbXgBjSy/0pBvaihBiIMVL6FOfQtZrYvNQXQjxKYcPBIpBSZq8uf7DMLsGwbt4NOi8+4uL53Mgd+KxrpRZjvi2EEKiPp/MIp4ip8ftzJ0+J+zyxb4WPx8ptmZmXmfW58vG58vq6ME2Zbd35fKy83Bdiumr+wEk4NqIYe9nZtsrLy81BTzEe64OUIstL/67nTkqR1/tCa42Pz40YA9+/3WmmfD42ApCzs0EeW6NV4+WWyFPk81nZq5GTcF8itSnP3QHKkh24bVXZqje8LFPn4x0lyr72xblSQQtqwl6cRhCAPEdaVUpppN6BlkpNkJv3ka8BkiH/TGx3o7wEZqncE2wGzxJghWABi5WsRk5eltlq430HTIh7ImwRC7BuRnuthOZ1Ki0B9tH+algJWM2Ev+2E6Ch1SjCZUJtANFQCukNKhobKXp0E9TY1tofxad6b/nqPPPfKj/+zEn81SHY4t8MoRiMExfZeYiHQqrBNEBfXcLHVTpAawGrwElAzXl+MFIT//W7EGf52f6WhGJvXuOOEbgb6Qcywl0irFWuBMBn5JVKednCuxMR5L9HQNbCnyvSm8IT1WZBoWPDSymIzre6YBIJBVaE8V1JMLMv9uEwnRYWTlS3CvExgzkUpbWfIXQ/HZOatYarA5loBKh5pAKQYXW2x6TE0Ssdgr+DuI8ZMNPFe9QbzLCCV98eOqWsgVF29LfKZ4QPqTXl7FXY1J7Zpg+SdjrelO+op8+tdqHNFPpSVxMsEFpT/+H2lrI1lVspTaEF5eTW2zdi2PizKvAZ+n5V5Cb0rwu//c99Yt9o1R/oe8gQLQuM2z6SYPAMVArU0PteN20tkTuK6FdkNty1GaJ6ynPPCj388IAiRSNsLawzcc+xrcaK1cnAGhrrl0Q4bwtGGOQznHwSLjl91pWVtXzpaxoIY5EORMQemd90Jh3N1J+kk659fdt6a47gHmfjn18818r96/dlHvyR5OYHi6IA6kIy6UzE771UnU36J4sRl/7u25JmwAEa55rhbISKWMdsZMvF+X4Qg4Uoz6ccYGRCfXRLSfPAv/Lvt0uZpx7VJB5uDtzEyB+f5DqmF82S9VOTZSDUlJo+QRwlJRkamX/to16fV3u6fvVX62nHXvxOr0MGRBC9XtWZ8rupqnmYE6xTWfvwooZe1ClYNieEYXifBGyFigPsSjzJvzqlHzI00nrNfQFe1jaQ001RJSVimha00tm2nmbm2SB/nICgf74WUAykL67r5dUvg/XPrZWcnmZemLFOE1JVyQ+D15XZ2vFwA7QABrTVySqQ373xRE+bZQVIQ74xc5pmq7sidsxJ4Pv1ca2u9FblgQMjeLr4Xlw94ud+IyYFVzpmX19DL7kLKibtw/P4qVjcCFeujLJbbnTx5SQ2ENAl38VlehMS8BCxGQgikFB1kd45wMQGLaC9rxpTAGjm7kvc8T4jANHt3a44gEl1QU70JImXXNktUaivk7DO2bAASGYGOHH93PwObebB8n/sA2Biom4OWlCJJNRK2iLYH03dlikZ5F7ZVaLFg2TfVYyvYIxI0euflN6WZ8vg9I9HYSo9uTGg1EqODAkmGqJO0pAg8cgd+fdOFHrvWyOdTkWC8ZNfvpysaquBaJ5MvknVXbgKUyBoq+zPAJtRFCbMQSsQ+DVM5yr3AydQJDu+1OsiKqbGuhczEvrrBPt4r+MRWM8IERSPbo0F2Z77tTyZJqAplXwlJkCmB3dDaSFG43XeeH5uTcHOGqcKj9fwbSG9/DTWyrcZu3jIrBuu+04h8nxaIF6XJEEhhPtq2RlZfTdm2DVElpMQ0TdRSXTDt2LAgMSISPTPSSwEeZZoPlOu1eVBada2OFBdPCzevWebocz9EhH0vLs4TXJck0Ceeph1pwiyReQr8XhqtVKQJwYRWjL0mvr/C42MlTIkwwT0beZ552s5ehV0DLQjyFvnV5iOjEEyZJ8MsIimwbgrrk3m60dZutEzIkz/UVjbG6osCpSjrWog5Md9n9udGre7sXpYu9d/vj5lrJcw3mBbfyGst7K3y/Kgs9whp5sc/CpJXdPdSWotOzq21EafILVYHmDFBaERJ7OtOzHNvEzxJntc2x9idr/ayxmibNRzQeXfHdHGIMJjvYJgUgiQajU1/ICaITiRZMGLPMJyZk+trOPbj5+O/fe10JG9aT2P/V+kV+TNIc6aHD8ImXLpTeoZEIEg+ju08nZPdP4Y60rMlevnsUWk5jGY3lqqjeu/AsE8mHoRJNSdDmpgHcL2dMoToYl2DTOn10C937TDKl+s8nlnPkB3xcMqI+f7UHsh5cKEd6JjrH4mLgKWRzYMj9e5f6+dxgLbj2Y1gZPiM0JsnXDeiNfhYK3t1cuokRs5CnsY059E14u3AB9dBXBXcByEqe1X2XfhsSsyBZcocJTY5hcjGffGSgRfNJAiPdXf16D5nKpiRxGX1HZAJksdEaMWSk5G1Kg1XO2218SwjKyPkJNzmiSA+m8pBYTrX0bGOT+6EryUvyaQuJ//+uXZ1U89aaKmkOK7BAWxW687FSzmGVyG2TY/7HlMiZyWn4Fkp8w5Hw0XqxrRnwjUc4HK/HCRN2TuPDNeRud0WwDwArU6+3Xfl/bEjCFNPW338ePg9j4FG5ePTs2gEX7O/PV1wNaXA68t8CBsKcLsFsDEnR0gp8W3KXrYqxeUpRv1ozCnrWRPphOzlNh8ZTG2ub/L2euflPiMCiapU9ezFlKFqIP5aue9uWJ4mrEUh4hNqP/HSw3uijH0YQLq8sQS/mdYrFjl5tNM2gTX3BzNOtr/UQDMudVjYVCir8O3FvAy0elZofwrSIvoU4mtlbZXnlgEj3BvlM6Gtd9yUcNyU44EGsCbOCwlgasSb8Mu3Nz63SgCabTQxD8BaN67BIAjzEiibZ1zmrKfzDoKIp1KDNfayUXYlkskxk6dESYWyVepz8w6NwWfgcpoC1EBaXI5e94Zq4O0lMVnj+XyivWfflzcOhPo9XEsvo0iXMNs2F8ujlx/EqFUonUjr330VQuOQNm4dpecg3ObIVgo/PnaGetvr3Z3u56NPEUa5ZY9aHs+KJmMKwuM98q2nOINFYv7weTIGITpoXdedWoW3RVgyNPlGDMaPH++sUZinyLNW6q7c5hstGNYUSuP1+3fQyvuPH2hV5px4vivTt8wyCXXdfGBXnjwr0iOPgyXfzz4gTDGy4RsqihMQh7EfDiZEz57V7UFIN36s1TsZSqZufk1KxIr59YErhFrAtFKL0iYlxkathVIfpOlOLRt7qXz79jfq+mDbn4cY+9IVIMu+48TFRAiJ0p1XmmZiyi4WVTeXwcdc/kZ8PTiBK/Csn3zsq5efgNcl+wI0L40imUEQdP/xdQ9ddu3x98PHqI89IHa9llG9kJ8+KtdPf/21wBnZd9AwlI+PCKwPsHSQ4eRNa7U7vg6sYmQQ/8axey4D5ayhy7iG1gdZArRyArGRGDGotQctUfqMsNH5AlZdZfMAPIxA7XIThOPvPfj1zMm4z5626BkuuWQpXEsnZ9cGqc2lv6fRzWDn8d3/W8+IJI7GVgPDRy0MbYlBnm1mvD8b29ZING4RlnsiThMaJ3+eEs6yh3X70L+zmUGGMClRG5NuUCulVJ7bzu+7Z0zuSyLEcFlT/l/vtoT3z6cHNwY5GMucSTm7rZKE9dLLUdUb68ScNBpmc3G+3iHUaqFujU2VbTcea2OZM2+3CYJ3lV6fDcMmmzv/GISqxsfnSqt6tHZHgSkIOUVXK44RydmfeV9zBhCCdzT2riqt3rK8a0PLxrPAh3qWZJ6SzyALoZfh7TgPxooZwHoEStpo5k0OMQT2AuvmUhytuEJ6jA4OpiAk8RJ3DJFlOtt4DXzCtOkhU19NKSasXu1nSgGTQE6RZU6EKJdBiZ7tHpnZc5OfQfMB+Dq/xFp1XZi+tgW6oBtO8g5ZCZPSnh5t1gp3nWniA4JSclmo567IGry7JBskRUpPcSJHoGB6qV4Hr6+P1nd/q/3BQAUR2qrIojQNtCZElK0YKsY8RbQK60NAA7TAukK4FUSV+bWxPyL16QvM950N+wCu3Mvw6SOLIkFQqbw/NmKBlJWUtffsnwvBqiAzKI22C5YDUZUgSsYNu9qGrZWYdoxAwglkH48PBOFlTuh84/O5o5sd3IeRUdVOsg0qtHdxOeUkvH1T7qmiVdGilOr3w/CyzMt0IwTh88cDkXjsrxgESYFSNlSV+zLx8vbG8/HE6kpOuc9iUPKU2Usjp556rY2YEvu+IQRuL6+EvfD+n+8gwpzh7eWFj62x7z+IKZITvL7cnPxaiwOmfo1jQQ69k5jAckO35NHWA7gb8rKw2YZYZZPA596wPXD7NVKrRzwpQhXjfd8JGK+6Mac7v7698B+/bRSr5CCUXY7x3n4SBoRDu8EJgufv/U7gwxLNO4QOB9IdR+iG6lkKU3OxrlYCQYHsAHxdGwz58WHkmu8624UWG5Yniil725jihKowLQu1+jAziYEQ89HxEIInv6v6ALclBII0Hs8PtCmvb9/J882jrPpOWKKDIYS2V+/WypEMVCuUzwqWUYGdleXFjbQ3NHsXQdnPVke3saMD4AQrMQYgHLyc0ZUyavnXUsnoCvharrneX4/chxk+0MAwxHJ+r2d2rP9PLhE4I3Y8SiZBTnVJevQ6MizawUCIyacR1+3kl+AAKYh0qXO//zG5YmVrHrwME6OtOJANGTvW2zXOHa9usHu56MhsjD2CnPdiZHl6G/SUA6Uqe1GG/PLoLiKMjgztM1rsIDGe/Bv//2l+hRAjjx3WdeP7LCzzjMwzFjMWEkNk2fAg5kqAPB15N5QhYjFhzJAbaS58qyv7tvHYKr/tlbe3yJTlkCIXEdZH4bn5ALNbMm7LTEgTLSR0zF6TwQ87gdbAE35NPQjof6IKUcmzMmtFa+G5F7ZS+MdemefE/e5D/MaakG48YwrUprw/NkppfehcYF4mL5uI63xZn/SrX4KcixMeYDMYkpQ4+fN4wcAKWpV939nqzrNUHsHLGC+3iZSHff4pEJDOj2uVlHyA63MrbJtL/4tAxrjnQIzOl7lmKo5M3eV4GK4tY43YRxyoVs/gmFcpVI2tFZ5r4/Es5DmSU2SKsZN8O3c0xA6iLk6+78WhjXNdtyFE55LuhapGI1JK4/8C9Rh6k18HXJgAAAAASUVORK5CYII="/>
          <p:cNvSpPr>
            <a:spLocks noChangeAspect="1" noChangeArrowheads="1"/>
          </p:cNvSpPr>
          <p:nvPr/>
        </p:nvSpPr>
        <p:spPr bwMode="auto">
          <a:xfrm>
            <a:off x="111125" y="6858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Tree>
    <p:extLst>
      <p:ext uri="{BB962C8B-B14F-4D97-AF65-F5344CB8AC3E}">
        <p14:creationId xmlns:p14="http://schemas.microsoft.com/office/powerpoint/2010/main" val="4093490375"/>
      </p:ext>
    </p:extLst>
  </p:cSld>
  <p:clrMapOvr>
    <a:masterClrMapping/>
  </p:clrMapOvr>
</p:sld>
</file>

<file path=ppt/theme/theme1.xml><?xml version="1.0" encoding="utf-8"?>
<a:theme xmlns:a="http://schemas.openxmlformats.org/drawingml/2006/main" name="Secteur">
  <a:themeElements>
    <a:clrScheme name="Secteur">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ecteur">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ecteur">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6584</TotalTime>
  <Words>1172</Words>
  <Application>Microsoft Office PowerPoint</Application>
  <PresentationFormat>Format A4 (210 x 297 mm)</PresentationFormat>
  <Paragraphs>364</Paragraphs>
  <Slides>25</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25</vt:i4>
      </vt:variant>
    </vt:vector>
  </HeadingPairs>
  <TitlesOfParts>
    <vt:vector size="32" baseType="lpstr">
      <vt:lpstr>Arial</vt:lpstr>
      <vt:lpstr>Calibri</vt:lpstr>
      <vt:lpstr>Century Gothic</vt:lpstr>
      <vt:lpstr>LLG Type</vt:lpstr>
      <vt:lpstr>Times New Roman</vt:lpstr>
      <vt:lpstr>Wingdings 3</vt:lpstr>
      <vt:lpstr>Secteur</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CPGE   LITTERAIRES</dc:title>
  <dc:creator>prov-adj4</dc:creator>
  <cp:lastModifiedBy>prov-adj4</cp:lastModifiedBy>
  <cp:revision>204</cp:revision>
  <cp:lastPrinted>2025-03-24T10:43:48Z</cp:lastPrinted>
  <dcterms:created xsi:type="dcterms:W3CDTF">2024-09-20T07:27:47Z</dcterms:created>
  <dcterms:modified xsi:type="dcterms:W3CDTF">2025-06-03T06:54:24Z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2021-05-10T00:00:00Z</vt:filetime>
  </property>
  <property fmtid="{D5CDD505-2E9C-101B-9397-08002B2CF9AE}" pid="3" name="Creator">
    <vt:lpwstr>PowerPoint</vt:lpwstr>
  </property>
  <property fmtid="{D5CDD505-2E9C-101B-9397-08002B2CF9AE}" pid="4" name="LastSaved">
    <vt:filetime>2024-09-20T00:00:00Z</vt:filetime>
  </property>
  <property fmtid="{D5CDD505-2E9C-101B-9397-08002B2CF9AE}" pid="5" name="Producer">
    <vt:lpwstr>Mac OS X 10.10.5 Quartz PDFContext</vt:lpwstr>
  </property>
</Properties>
</file>